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embeddedFontLst>
    <p:embeddedFont>
      <p:font typeface="Archivo" panose="020B0604020202020204" charset="0"/>
      <p:regular r:id="rId24"/>
      <p:bold r:id="rId25"/>
      <p:italic r:id="rId26"/>
      <p:boldItalic r:id="rId27"/>
    </p:embeddedFont>
    <p:embeddedFont>
      <p:font typeface="Bebas Neue" panose="020B0606020202050201" pitchFamily="34" charset="0"/>
      <p:regular r:id="rId28"/>
    </p:embeddedFont>
    <p:embeddedFont>
      <p:font typeface="Bungee Inline" panose="020B0604020202020204" charset="0"/>
      <p:regular r:id="rId29"/>
    </p:embeddedFont>
    <p:embeddedFont>
      <p:font typeface="Didact Gothic" panose="00000500000000000000" pitchFamily="2" charset="0"/>
      <p:regular r:id="rId30"/>
    </p:embeddedFont>
    <p:embeddedFont>
      <p:font typeface="Open Sans" panose="020B0606030504020204" pitchFamily="34" charset="0"/>
      <p:regular r:id="rId31"/>
    </p:embeddedFont>
    <p:embeddedFont>
      <p:font typeface="PT Sans" panose="020B0503020203020204" pitchFamily="34" charset="0"/>
      <p:regular r:id="rId32"/>
      <p:bold r:id="rId33"/>
      <p:italic r:id="rId34"/>
      <p:boldItalic r:id="rId35"/>
    </p:embeddedFont>
    <p:embeddedFont>
      <p:font typeface="Ultra" panose="020B0604020202020204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22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9" name="Google Shape;232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0" name="Google Shape;233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1" name="Google Shape;2591;g2bdce4b1ab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2" name="Google Shape;2592;g2bdce4b1ab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" name="Google Shape;2600;g2bdce4b1ab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1" name="Google Shape;2601;g2bdce4b1ab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7" name="Google Shape;2607;g2bdce4b1abf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8" name="Google Shape;2608;g2bdce4b1abf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2bdce4b1abf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2bdce4b1abf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3" name="Google Shape;2623;g2bdce4b1ab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4" name="Google Shape;2624;g2bdce4b1abf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" name="Google Shape;2631;g2bdce4b1ab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2" name="Google Shape;2632;g2bdce4b1abf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9" name="Google Shape;2639;g2bdce4b1abf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0" name="Google Shape;2640;g2bdce4b1abf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8" name="Google Shape;2648;g2bdce4b1abf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9" name="Google Shape;2649;g2bdce4b1abf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g2bdce4b1abf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7" name="Google Shape;2657;g2bdce4b1abf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5" name="Google Shape;2665;g2bdce4b1abf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6" name="Google Shape;2666;g2bdce4b1abf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7" name="Google Shape;2517;g2bb91ce557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8" name="Google Shape;2518;g2bb91ce557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5" name="Google Shape;2675;g2bdce4b1abf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6" name="Google Shape;2676;g2bdce4b1abf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g2bdce4b1abf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3" name="Google Shape;2683;g2bdce4b1abf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3" name="Google Shape;2533;g2bb91ce557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4" name="Google Shape;2534;g2bb91ce557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2" name="Google Shape;2542;g2bdce4b1abf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3" name="Google Shape;2543;g2bdce4b1abf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2" name="Google Shape;2552;g2bb91ce557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3" name="Google Shape;2553;g2bb91ce557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" name="Google Shape;2561;g2bb91ce557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2" name="Google Shape;2562;g2bb91ce557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9" name="Google Shape;2569;g2bdce4b1ab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0" name="Google Shape;2570;g2bdce4b1abf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6" name="Google Shape;2576;g2bb91ce5572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7" name="Google Shape;2577;g2bb91ce5572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4" name="Google Shape;2584;g2bb91ce557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5" name="Google Shape;2585;g2bb91ce557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 flipH="1">
            <a:off x="713225" y="788750"/>
            <a:ext cx="4204800" cy="282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00" b="0">
                <a:latin typeface="Ultra"/>
                <a:ea typeface="Ultra"/>
                <a:cs typeface="Ultra"/>
                <a:sym typeface="Ultr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flipH="1">
            <a:off x="713230" y="4128200"/>
            <a:ext cx="4204800" cy="475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" name="Google Shape;86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16175"/>
            <a:ext cx="6576000" cy="140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64" name="Google Shape;864;p11"/>
          <p:cNvSpPr txBox="1">
            <a:spLocks noGrp="1"/>
          </p:cNvSpPr>
          <p:nvPr>
            <p:ph type="subTitle" idx="1"/>
          </p:nvPr>
        </p:nvSpPr>
        <p:spPr>
          <a:xfrm>
            <a:off x="2324850" y="3053975"/>
            <a:ext cx="4494300" cy="4971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" name="Google Shape;86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13"/>
          <p:cNvSpPr txBox="1">
            <a:spLocks noGrp="1"/>
          </p:cNvSpPr>
          <p:nvPr>
            <p:ph type="title" idx="2" hasCustomPrompt="1"/>
          </p:nvPr>
        </p:nvSpPr>
        <p:spPr>
          <a:xfrm>
            <a:off x="1007700" y="1762057"/>
            <a:ext cx="1232400" cy="7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3"/>
          <p:cNvSpPr txBox="1">
            <a:spLocks noGrp="1"/>
          </p:cNvSpPr>
          <p:nvPr>
            <p:ph type="title" idx="3" hasCustomPrompt="1"/>
          </p:nvPr>
        </p:nvSpPr>
        <p:spPr>
          <a:xfrm>
            <a:off x="3593700" y="1762057"/>
            <a:ext cx="1232400" cy="7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1" name="Google Shape;871;p13"/>
          <p:cNvSpPr txBox="1">
            <a:spLocks noGrp="1"/>
          </p:cNvSpPr>
          <p:nvPr>
            <p:ph type="title" idx="4" hasCustomPrompt="1"/>
          </p:nvPr>
        </p:nvSpPr>
        <p:spPr>
          <a:xfrm>
            <a:off x="6179700" y="1762057"/>
            <a:ext cx="1232400" cy="7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2" name="Google Shape;872;p13"/>
          <p:cNvSpPr txBox="1">
            <a:spLocks noGrp="1"/>
          </p:cNvSpPr>
          <p:nvPr>
            <p:ph type="subTitle" idx="1"/>
          </p:nvPr>
        </p:nvSpPr>
        <p:spPr>
          <a:xfrm>
            <a:off x="1007700" y="2493113"/>
            <a:ext cx="2244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73" name="Google Shape;873;p13"/>
          <p:cNvSpPr txBox="1">
            <a:spLocks noGrp="1"/>
          </p:cNvSpPr>
          <p:nvPr>
            <p:ph type="subTitle" idx="5"/>
          </p:nvPr>
        </p:nvSpPr>
        <p:spPr>
          <a:xfrm>
            <a:off x="3593700" y="2493113"/>
            <a:ext cx="2244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74" name="Google Shape;874;p13"/>
          <p:cNvSpPr txBox="1">
            <a:spLocks noGrp="1"/>
          </p:cNvSpPr>
          <p:nvPr>
            <p:ph type="subTitle" idx="6"/>
          </p:nvPr>
        </p:nvSpPr>
        <p:spPr>
          <a:xfrm>
            <a:off x="6179700" y="2493113"/>
            <a:ext cx="2244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_2_1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" name="Google Shape;87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78" name="Google Shape;878;p14"/>
          <p:cNvGrpSpPr/>
          <p:nvPr/>
        </p:nvGrpSpPr>
        <p:grpSpPr>
          <a:xfrm>
            <a:off x="181972" y="-89950"/>
            <a:ext cx="8167897" cy="6363735"/>
            <a:chOff x="237647" y="-298025"/>
            <a:chExt cx="8167897" cy="6363735"/>
          </a:xfrm>
        </p:grpSpPr>
        <p:sp>
          <p:nvSpPr>
            <p:cNvPr id="879" name="Google Shape;879;p14"/>
            <p:cNvSpPr/>
            <p:nvPr/>
          </p:nvSpPr>
          <p:spPr>
            <a:xfrm rot="10800000">
              <a:off x="3030817" y="4675443"/>
              <a:ext cx="5374727" cy="1390266"/>
            </a:xfrm>
            <a:custGeom>
              <a:avLst/>
              <a:gdLst/>
              <a:ahLst/>
              <a:cxnLst/>
              <a:rect l="l" t="t" r="r" b="b"/>
              <a:pathLst>
                <a:path w="56246" h="14549" extrusionOk="0">
                  <a:moveTo>
                    <a:pt x="98" y="0"/>
                  </a:moveTo>
                  <a:lnTo>
                    <a:pt x="0" y="6343"/>
                  </a:lnTo>
                  <a:lnTo>
                    <a:pt x="5" y="8181"/>
                  </a:lnTo>
                  <a:cubicBezTo>
                    <a:pt x="17" y="11701"/>
                    <a:pt x="2876" y="14549"/>
                    <a:pt x="6394" y="14549"/>
                  </a:cubicBezTo>
                  <a:cubicBezTo>
                    <a:pt x="6399" y="14549"/>
                    <a:pt x="6404" y="14549"/>
                    <a:pt x="6409" y="14549"/>
                  </a:cubicBezTo>
                  <a:lnTo>
                    <a:pt x="56246" y="14520"/>
                  </a:lnTo>
                  <a:lnTo>
                    <a:pt x="56246" y="6298"/>
                  </a:lnTo>
                  <a:lnTo>
                    <a:pt x="6364" y="6323"/>
                  </a:lnTo>
                  <a:cubicBezTo>
                    <a:pt x="6355" y="6323"/>
                    <a:pt x="6346" y="6323"/>
                    <a:pt x="6337" y="6323"/>
                  </a:cubicBezTo>
                  <a:cubicBezTo>
                    <a:pt x="4370" y="6323"/>
                    <a:pt x="2499" y="5429"/>
                    <a:pt x="1299" y="3868"/>
                  </a:cubicBezTo>
                  <a:cubicBezTo>
                    <a:pt x="478" y="2798"/>
                    <a:pt x="103" y="1458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4"/>
            <p:cNvSpPr/>
            <p:nvPr/>
          </p:nvSpPr>
          <p:spPr>
            <a:xfrm>
              <a:off x="237647" y="4073595"/>
              <a:ext cx="5374727" cy="1390266"/>
            </a:xfrm>
            <a:custGeom>
              <a:avLst/>
              <a:gdLst/>
              <a:ahLst/>
              <a:cxnLst/>
              <a:rect l="l" t="t" r="r" b="b"/>
              <a:pathLst>
                <a:path w="56246" h="14549" extrusionOk="0">
                  <a:moveTo>
                    <a:pt x="98" y="0"/>
                  </a:moveTo>
                  <a:lnTo>
                    <a:pt x="0" y="6343"/>
                  </a:lnTo>
                  <a:lnTo>
                    <a:pt x="5" y="8181"/>
                  </a:lnTo>
                  <a:cubicBezTo>
                    <a:pt x="17" y="11701"/>
                    <a:pt x="2876" y="14549"/>
                    <a:pt x="6394" y="14549"/>
                  </a:cubicBezTo>
                  <a:cubicBezTo>
                    <a:pt x="6399" y="14549"/>
                    <a:pt x="6404" y="14549"/>
                    <a:pt x="6409" y="14549"/>
                  </a:cubicBezTo>
                  <a:lnTo>
                    <a:pt x="56246" y="14520"/>
                  </a:lnTo>
                  <a:lnTo>
                    <a:pt x="56246" y="6298"/>
                  </a:lnTo>
                  <a:lnTo>
                    <a:pt x="6364" y="6323"/>
                  </a:lnTo>
                  <a:cubicBezTo>
                    <a:pt x="6355" y="6323"/>
                    <a:pt x="6346" y="6323"/>
                    <a:pt x="6337" y="6323"/>
                  </a:cubicBezTo>
                  <a:cubicBezTo>
                    <a:pt x="4370" y="6323"/>
                    <a:pt x="2499" y="5429"/>
                    <a:pt x="1299" y="3868"/>
                  </a:cubicBezTo>
                  <a:cubicBezTo>
                    <a:pt x="478" y="2798"/>
                    <a:pt x="103" y="1458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4"/>
            <p:cNvSpPr/>
            <p:nvPr/>
          </p:nvSpPr>
          <p:spPr>
            <a:xfrm>
              <a:off x="5590883" y="4703901"/>
              <a:ext cx="45778" cy="43766"/>
            </a:xfrm>
            <a:custGeom>
              <a:avLst/>
              <a:gdLst/>
              <a:ahLst/>
              <a:cxnLst/>
              <a:rect l="l" t="t" r="r" b="b"/>
              <a:pathLst>
                <a:path w="226" h="458" extrusionOk="0">
                  <a:moveTo>
                    <a:pt x="226" y="1"/>
                  </a:moveTo>
                  <a:lnTo>
                    <a:pt x="1" y="5"/>
                  </a:lnTo>
                  <a:lnTo>
                    <a:pt x="1" y="454"/>
                  </a:lnTo>
                  <a:lnTo>
                    <a:pt x="226" y="458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4"/>
            <p:cNvSpPr/>
            <p:nvPr/>
          </p:nvSpPr>
          <p:spPr>
            <a:xfrm>
              <a:off x="5503915" y="4704286"/>
              <a:ext cx="43383" cy="43001"/>
            </a:xfrm>
            <a:custGeom>
              <a:avLst/>
              <a:gdLst/>
              <a:ahLst/>
              <a:cxnLst/>
              <a:rect l="l" t="t" r="r" b="b"/>
              <a:pathLst>
                <a:path w="454" h="450" extrusionOk="0">
                  <a:moveTo>
                    <a:pt x="0" y="1"/>
                  </a:moveTo>
                  <a:lnTo>
                    <a:pt x="0" y="450"/>
                  </a:lnTo>
                  <a:lnTo>
                    <a:pt x="453" y="450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4"/>
            <p:cNvSpPr/>
            <p:nvPr/>
          </p:nvSpPr>
          <p:spPr>
            <a:xfrm>
              <a:off x="5416479" y="4704669"/>
              <a:ext cx="43765" cy="42236"/>
            </a:xfrm>
            <a:custGeom>
              <a:avLst/>
              <a:gdLst/>
              <a:ahLst/>
              <a:cxnLst/>
              <a:rect l="l" t="t" r="r" b="b"/>
              <a:pathLst>
                <a:path w="458" h="442" extrusionOk="0">
                  <a:moveTo>
                    <a:pt x="0" y="1"/>
                  </a:moveTo>
                  <a:lnTo>
                    <a:pt x="0" y="442"/>
                  </a:lnTo>
                  <a:lnTo>
                    <a:pt x="458" y="44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4"/>
            <p:cNvSpPr/>
            <p:nvPr/>
          </p:nvSpPr>
          <p:spPr>
            <a:xfrm>
              <a:off x="889075" y="4718716"/>
              <a:ext cx="43383" cy="14143"/>
            </a:xfrm>
            <a:custGeom>
              <a:avLst/>
              <a:gdLst/>
              <a:ahLst/>
              <a:cxnLst/>
              <a:rect l="l" t="t" r="r" b="b"/>
              <a:pathLst>
                <a:path w="454" h="148" extrusionOk="0">
                  <a:moveTo>
                    <a:pt x="0" y="1"/>
                  </a:moveTo>
                  <a:lnTo>
                    <a:pt x="0" y="148"/>
                  </a:lnTo>
                  <a:lnTo>
                    <a:pt x="454" y="14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4"/>
            <p:cNvSpPr/>
            <p:nvPr/>
          </p:nvSpPr>
          <p:spPr>
            <a:xfrm>
              <a:off x="802020" y="4718334"/>
              <a:ext cx="43765" cy="14143"/>
            </a:xfrm>
            <a:custGeom>
              <a:avLst/>
              <a:gdLst/>
              <a:ahLst/>
              <a:cxnLst/>
              <a:rect l="l" t="t" r="r" b="b"/>
              <a:pathLst>
                <a:path w="458" h="148" extrusionOk="0">
                  <a:moveTo>
                    <a:pt x="4" y="1"/>
                  </a:moveTo>
                  <a:lnTo>
                    <a:pt x="0" y="131"/>
                  </a:lnTo>
                  <a:cubicBezTo>
                    <a:pt x="151" y="140"/>
                    <a:pt x="307" y="148"/>
                    <a:pt x="458" y="148"/>
                  </a:cubicBezTo>
                  <a:lnTo>
                    <a:pt x="458" y="9"/>
                  </a:lnTo>
                  <a:cubicBezTo>
                    <a:pt x="307" y="9"/>
                    <a:pt x="156" y="9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4"/>
            <p:cNvSpPr/>
            <p:nvPr/>
          </p:nvSpPr>
          <p:spPr>
            <a:xfrm>
              <a:off x="714966" y="4708587"/>
              <a:ext cx="44625" cy="17678"/>
            </a:xfrm>
            <a:custGeom>
              <a:avLst/>
              <a:gdLst/>
              <a:ahLst/>
              <a:cxnLst/>
              <a:rect l="l" t="t" r="r" b="b"/>
              <a:pathLst>
                <a:path w="467" h="185" extrusionOk="0">
                  <a:moveTo>
                    <a:pt x="21" y="1"/>
                  </a:moveTo>
                  <a:lnTo>
                    <a:pt x="1" y="107"/>
                  </a:lnTo>
                  <a:cubicBezTo>
                    <a:pt x="148" y="135"/>
                    <a:pt x="299" y="164"/>
                    <a:pt x="454" y="184"/>
                  </a:cubicBezTo>
                  <a:lnTo>
                    <a:pt x="466" y="66"/>
                  </a:lnTo>
                  <a:cubicBezTo>
                    <a:pt x="319" y="50"/>
                    <a:pt x="168" y="29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4"/>
            <p:cNvSpPr/>
            <p:nvPr/>
          </p:nvSpPr>
          <p:spPr>
            <a:xfrm>
              <a:off x="630300" y="4688328"/>
              <a:ext cx="44148" cy="20354"/>
            </a:xfrm>
            <a:custGeom>
              <a:avLst/>
              <a:gdLst/>
              <a:ahLst/>
              <a:cxnLst/>
              <a:rect l="l" t="t" r="r" b="b"/>
              <a:pathLst>
                <a:path w="462" h="213" extrusionOk="0">
                  <a:moveTo>
                    <a:pt x="25" y="0"/>
                  </a:moveTo>
                  <a:lnTo>
                    <a:pt x="0" y="78"/>
                  </a:lnTo>
                  <a:cubicBezTo>
                    <a:pt x="147" y="127"/>
                    <a:pt x="290" y="172"/>
                    <a:pt x="437" y="213"/>
                  </a:cubicBezTo>
                  <a:lnTo>
                    <a:pt x="462" y="119"/>
                  </a:lnTo>
                  <a:cubicBezTo>
                    <a:pt x="315" y="86"/>
                    <a:pt x="172" y="45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4"/>
            <p:cNvSpPr/>
            <p:nvPr/>
          </p:nvSpPr>
          <p:spPr>
            <a:xfrm>
              <a:off x="549457" y="4656698"/>
              <a:ext cx="42619" cy="23507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29" y="0"/>
                  </a:moveTo>
                  <a:lnTo>
                    <a:pt x="1" y="53"/>
                  </a:lnTo>
                  <a:cubicBezTo>
                    <a:pt x="140" y="123"/>
                    <a:pt x="279" y="188"/>
                    <a:pt x="417" y="245"/>
                  </a:cubicBezTo>
                  <a:lnTo>
                    <a:pt x="446" y="180"/>
                  </a:lnTo>
                  <a:cubicBezTo>
                    <a:pt x="303" y="123"/>
                    <a:pt x="164" y="66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4"/>
            <p:cNvSpPr/>
            <p:nvPr/>
          </p:nvSpPr>
          <p:spPr>
            <a:xfrm>
              <a:off x="474539" y="4614174"/>
              <a:ext cx="39179" cy="26947"/>
            </a:xfrm>
            <a:custGeom>
              <a:avLst/>
              <a:gdLst/>
              <a:ahLst/>
              <a:cxnLst/>
              <a:rect l="l" t="t" r="r" b="b"/>
              <a:pathLst>
                <a:path w="410" h="282" extrusionOk="0">
                  <a:moveTo>
                    <a:pt x="21" y="0"/>
                  </a:moveTo>
                  <a:lnTo>
                    <a:pt x="1" y="33"/>
                  </a:lnTo>
                  <a:cubicBezTo>
                    <a:pt x="127" y="119"/>
                    <a:pt x="254" y="204"/>
                    <a:pt x="385" y="282"/>
                  </a:cubicBezTo>
                  <a:lnTo>
                    <a:pt x="409" y="237"/>
                  </a:lnTo>
                  <a:cubicBezTo>
                    <a:pt x="278" y="164"/>
                    <a:pt x="148" y="86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4"/>
            <p:cNvSpPr/>
            <p:nvPr/>
          </p:nvSpPr>
          <p:spPr>
            <a:xfrm>
              <a:off x="407074" y="4561043"/>
              <a:ext cx="34401" cy="30196"/>
            </a:xfrm>
            <a:custGeom>
              <a:avLst/>
              <a:gdLst/>
              <a:ahLst/>
              <a:cxnLst/>
              <a:rect l="l" t="t" r="r" b="b"/>
              <a:pathLst>
                <a:path w="360" h="316" extrusionOk="0">
                  <a:moveTo>
                    <a:pt x="8" y="1"/>
                  </a:moveTo>
                  <a:lnTo>
                    <a:pt x="0" y="13"/>
                  </a:lnTo>
                  <a:cubicBezTo>
                    <a:pt x="110" y="119"/>
                    <a:pt x="225" y="217"/>
                    <a:pt x="343" y="315"/>
                  </a:cubicBezTo>
                  <a:lnTo>
                    <a:pt x="359" y="295"/>
                  </a:lnTo>
                  <a:cubicBezTo>
                    <a:pt x="241" y="201"/>
                    <a:pt x="123" y="103"/>
                    <a:pt x="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4"/>
            <p:cNvSpPr/>
            <p:nvPr/>
          </p:nvSpPr>
          <p:spPr>
            <a:xfrm>
              <a:off x="362161" y="4514601"/>
              <a:ext cx="14525" cy="16531"/>
            </a:xfrm>
            <a:custGeom>
              <a:avLst/>
              <a:gdLst/>
              <a:ahLst/>
              <a:cxnLst/>
              <a:rect l="l" t="t" r="r" b="b"/>
              <a:pathLst>
                <a:path w="152" h="173" extrusionOk="0">
                  <a:moveTo>
                    <a:pt x="0" y="1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4"/>
            <p:cNvSpPr/>
            <p:nvPr/>
          </p:nvSpPr>
          <p:spPr>
            <a:xfrm>
              <a:off x="5590883" y="5396333"/>
              <a:ext cx="45778" cy="43384"/>
            </a:xfrm>
            <a:custGeom>
              <a:avLst/>
              <a:gdLst/>
              <a:ahLst/>
              <a:cxnLst/>
              <a:rect l="l" t="t" r="r" b="b"/>
              <a:pathLst>
                <a:path w="226" h="454" extrusionOk="0">
                  <a:moveTo>
                    <a:pt x="1" y="0"/>
                  </a:moveTo>
                  <a:lnTo>
                    <a:pt x="1" y="453"/>
                  </a:lnTo>
                  <a:lnTo>
                    <a:pt x="226" y="45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4"/>
            <p:cNvSpPr/>
            <p:nvPr/>
          </p:nvSpPr>
          <p:spPr>
            <a:xfrm>
              <a:off x="5503438" y="5396327"/>
              <a:ext cx="43861" cy="43001"/>
            </a:xfrm>
            <a:custGeom>
              <a:avLst/>
              <a:gdLst/>
              <a:ahLst/>
              <a:cxnLst/>
              <a:rect l="l" t="t" r="r" b="b"/>
              <a:pathLst>
                <a:path w="459" h="450" extrusionOk="0">
                  <a:moveTo>
                    <a:pt x="1" y="0"/>
                  </a:moveTo>
                  <a:lnTo>
                    <a:pt x="1" y="449"/>
                  </a:lnTo>
                  <a:lnTo>
                    <a:pt x="458" y="44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4"/>
            <p:cNvSpPr/>
            <p:nvPr/>
          </p:nvSpPr>
          <p:spPr>
            <a:xfrm>
              <a:off x="5416479" y="5396709"/>
              <a:ext cx="43765" cy="42619"/>
            </a:xfrm>
            <a:custGeom>
              <a:avLst/>
              <a:gdLst/>
              <a:ahLst/>
              <a:cxnLst/>
              <a:rect l="l" t="t" r="r" b="b"/>
              <a:pathLst>
                <a:path w="458" h="446" extrusionOk="0">
                  <a:moveTo>
                    <a:pt x="0" y="0"/>
                  </a:moveTo>
                  <a:lnTo>
                    <a:pt x="0" y="445"/>
                  </a:lnTo>
                  <a:lnTo>
                    <a:pt x="458" y="44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4"/>
            <p:cNvSpPr/>
            <p:nvPr/>
          </p:nvSpPr>
          <p:spPr>
            <a:xfrm>
              <a:off x="5329424" y="4704669"/>
              <a:ext cx="43765" cy="42236"/>
            </a:xfrm>
            <a:custGeom>
              <a:avLst/>
              <a:gdLst/>
              <a:ahLst/>
              <a:cxnLst/>
              <a:rect l="l" t="t" r="r" b="b"/>
              <a:pathLst>
                <a:path w="458" h="442" extrusionOk="0">
                  <a:moveTo>
                    <a:pt x="458" y="1"/>
                  </a:moveTo>
                  <a:lnTo>
                    <a:pt x="0" y="5"/>
                  </a:lnTo>
                  <a:lnTo>
                    <a:pt x="0" y="438"/>
                  </a:lnTo>
                  <a:lnTo>
                    <a:pt x="458" y="44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4"/>
            <p:cNvSpPr/>
            <p:nvPr/>
          </p:nvSpPr>
          <p:spPr>
            <a:xfrm>
              <a:off x="5242370" y="4705051"/>
              <a:ext cx="43861" cy="41472"/>
            </a:xfrm>
            <a:custGeom>
              <a:avLst/>
              <a:gdLst/>
              <a:ahLst/>
              <a:cxnLst/>
              <a:rect l="l" t="t" r="r" b="b"/>
              <a:pathLst>
                <a:path w="459" h="434" extrusionOk="0">
                  <a:moveTo>
                    <a:pt x="1" y="1"/>
                  </a:moveTo>
                  <a:lnTo>
                    <a:pt x="1" y="434"/>
                  </a:lnTo>
                  <a:lnTo>
                    <a:pt x="458" y="434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4"/>
            <p:cNvSpPr/>
            <p:nvPr/>
          </p:nvSpPr>
          <p:spPr>
            <a:xfrm>
              <a:off x="5155315" y="4705433"/>
              <a:ext cx="43861" cy="40707"/>
            </a:xfrm>
            <a:custGeom>
              <a:avLst/>
              <a:gdLst/>
              <a:ahLst/>
              <a:cxnLst/>
              <a:rect l="l" t="t" r="r" b="b"/>
              <a:pathLst>
                <a:path w="459" h="426" extrusionOk="0">
                  <a:moveTo>
                    <a:pt x="1" y="1"/>
                  </a:moveTo>
                  <a:lnTo>
                    <a:pt x="1" y="426"/>
                  </a:lnTo>
                  <a:lnTo>
                    <a:pt x="458" y="42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4"/>
            <p:cNvSpPr/>
            <p:nvPr/>
          </p:nvSpPr>
          <p:spPr>
            <a:xfrm>
              <a:off x="5068261" y="4705433"/>
              <a:ext cx="43861" cy="40707"/>
            </a:xfrm>
            <a:custGeom>
              <a:avLst/>
              <a:gdLst/>
              <a:ahLst/>
              <a:cxnLst/>
              <a:rect l="l" t="t" r="r" b="b"/>
              <a:pathLst>
                <a:path w="459" h="426" extrusionOk="0">
                  <a:moveTo>
                    <a:pt x="458" y="1"/>
                  </a:moveTo>
                  <a:lnTo>
                    <a:pt x="1" y="5"/>
                  </a:lnTo>
                  <a:lnTo>
                    <a:pt x="1" y="422"/>
                  </a:lnTo>
                  <a:lnTo>
                    <a:pt x="458" y="42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4"/>
            <p:cNvSpPr/>
            <p:nvPr/>
          </p:nvSpPr>
          <p:spPr>
            <a:xfrm>
              <a:off x="4981302" y="4705815"/>
              <a:ext cx="43765" cy="39943"/>
            </a:xfrm>
            <a:custGeom>
              <a:avLst/>
              <a:gdLst/>
              <a:ahLst/>
              <a:cxnLst/>
              <a:rect l="l" t="t" r="r" b="b"/>
              <a:pathLst>
                <a:path w="458" h="418" extrusionOk="0">
                  <a:moveTo>
                    <a:pt x="458" y="1"/>
                  </a:moveTo>
                  <a:lnTo>
                    <a:pt x="0" y="5"/>
                  </a:lnTo>
                  <a:lnTo>
                    <a:pt x="0" y="413"/>
                  </a:lnTo>
                  <a:lnTo>
                    <a:pt x="458" y="418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4894248" y="4706293"/>
              <a:ext cx="43383" cy="39083"/>
            </a:xfrm>
            <a:custGeom>
              <a:avLst/>
              <a:gdLst/>
              <a:ahLst/>
              <a:cxnLst/>
              <a:rect l="l" t="t" r="r" b="b"/>
              <a:pathLst>
                <a:path w="454" h="409" extrusionOk="0">
                  <a:moveTo>
                    <a:pt x="0" y="0"/>
                  </a:moveTo>
                  <a:lnTo>
                    <a:pt x="0" y="408"/>
                  </a:lnTo>
                  <a:lnTo>
                    <a:pt x="454" y="40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4807193" y="4706675"/>
              <a:ext cx="43383" cy="38319"/>
            </a:xfrm>
            <a:custGeom>
              <a:avLst/>
              <a:gdLst/>
              <a:ahLst/>
              <a:cxnLst/>
              <a:rect l="l" t="t" r="r" b="b"/>
              <a:pathLst>
                <a:path w="454" h="401" extrusionOk="0">
                  <a:moveTo>
                    <a:pt x="1" y="0"/>
                  </a:moveTo>
                  <a:lnTo>
                    <a:pt x="1" y="400"/>
                  </a:lnTo>
                  <a:lnTo>
                    <a:pt x="454" y="40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4720139" y="4706675"/>
              <a:ext cx="43479" cy="38319"/>
            </a:xfrm>
            <a:custGeom>
              <a:avLst/>
              <a:gdLst/>
              <a:ahLst/>
              <a:cxnLst/>
              <a:rect l="l" t="t" r="r" b="b"/>
              <a:pathLst>
                <a:path w="455" h="401" extrusionOk="0">
                  <a:moveTo>
                    <a:pt x="454" y="0"/>
                  </a:moveTo>
                  <a:lnTo>
                    <a:pt x="1" y="4"/>
                  </a:lnTo>
                  <a:lnTo>
                    <a:pt x="1" y="396"/>
                  </a:lnTo>
                  <a:lnTo>
                    <a:pt x="454" y="40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4633084" y="4707058"/>
              <a:ext cx="43479" cy="37554"/>
            </a:xfrm>
            <a:custGeom>
              <a:avLst/>
              <a:gdLst/>
              <a:ahLst/>
              <a:cxnLst/>
              <a:rect l="l" t="t" r="r" b="b"/>
              <a:pathLst>
                <a:path w="455" h="393" extrusionOk="0">
                  <a:moveTo>
                    <a:pt x="1" y="0"/>
                  </a:moveTo>
                  <a:lnTo>
                    <a:pt x="1" y="392"/>
                  </a:lnTo>
                  <a:lnTo>
                    <a:pt x="454" y="392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4546126" y="4707440"/>
              <a:ext cx="43383" cy="36790"/>
            </a:xfrm>
            <a:custGeom>
              <a:avLst/>
              <a:gdLst/>
              <a:ahLst/>
              <a:cxnLst/>
              <a:rect l="l" t="t" r="r" b="b"/>
              <a:pathLst>
                <a:path w="454" h="385" extrusionOk="0">
                  <a:moveTo>
                    <a:pt x="0" y="0"/>
                  </a:moveTo>
                  <a:lnTo>
                    <a:pt x="0" y="384"/>
                  </a:lnTo>
                  <a:lnTo>
                    <a:pt x="454" y="38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4"/>
            <p:cNvSpPr/>
            <p:nvPr/>
          </p:nvSpPr>
          <p:spPr>
            <a:xfrm>
              <a:off x="4459071" y="4707440"/>
              <a:ext cx="43383" cy="36790"/>
            </a:xfrm>
            <a:custGeom>
              <a:avLst/>
              <a:gdLst/>
              <a:ahLst/>
              <a:cxnLst/>
              <a:rect l="l" t="t" r="r" b="b"/>
              <a:pathLst>
                <a:path w="454" h="385" extrusionOk="0">
                  <a:moveTo>
                    <a:pt x="454" y="0"/>
                  </a:moveTo>
                  <a:lnTo>
                    <a:pt x="0" y="4"/>
                  </a:lnTo>
                  <a:lnTo>
                    <a:pt x="0" y="380"/>
                  </a:lnTo>
                  <a:lnTo>
                    <a:pt x="454" y="38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4"/>
            <p:cNvSpPr/>
            <p:nvPr/>
          </p:nvSpPr>
          <p:spPr>
            <a:xfrm>
              <a:off x="4371634" y="4707822"/>
              <a:ext cx="43765" cy="36025"/>
            </a:xfrm>
            <a:custGeom>
              <a:avLst/>
              <a:gdLst/>
              <a:ahLst/>
              <a:cxnLst/>
              <a:rect l="l" t="t" r="r" b="b"/>
              <a:pathLst>
                <a:path w="458" h="377" extrusionOk="0">
                  <a:moveTo>
                    <a:pt x="0" y="0"/>
                  </a:moveTo>
                  <a:lnTo>
                    <a:pt x="0" y="376"/>
                  </a:lnTo>
                  <a:lnTo>
                    <a:pt x="458" y="37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4284580" y="4708204"/>
              <a:ext cx="43861" cy="35261"/>
            </a:xfrm>
            <a:custGeom>
              <a:avLst/>
              <a:gdLst/>
              <a:ahLst/>
              <a:cxnLst/>
              <a:rect l="l" t="t" r="r" b="b"/>
              <a:pathLst>
                <a:path w="459" h="369" extrusionOk="0">
                  <a:moveTo>
                    <a:pt x="1" y="0"/>
                  </a:moveTo>
                  <a:lnTo>
                    <a:pt x="1" y="368"/>
                  </a:lnTo>
                  <a:lnTo>
                    <a:pt x="458" y="368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4197526" y="4708204"/>
              <a:ext cx="43861" cy="35261"/>
            </a:xfrm>
            <a:custGeom>
              <a:avLst/>
              <a:gdLst/>
              <a:ahLst/>
              <a:cxnLst/>
              <a:rect l="l" t="t" r="r" b="b"/>
              <a:pathLst>
                <a:path w="459" h="369" extrusionOk="0">
                  <a:moveTo>
                    <a:pt x="458" y="0"/>
                  </a:moveTo>
                  <a:lnTo>
                    <a:pt x="1" y="5"/>
                  </a:lnTo>
                  <a:lnTo>
                    <a:pt x="1" y="364"/>
                  </a:lnTo>
                  <a:lnTo>
                    <a:pt x="458" y="368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4110567" y="4708587"/>
              <a:ext cx="43765" cy="34401"/>
            </a:xfrm>
            <a:custGeom>
              <a:avLst/>
              <a:gdLst/>
              <a:ahLst/>
              <a:cxnLst/>
              <a:rect l="l" t="t" r="r" b="b"/>
              <a:pathLst>
                <a:path w="458" h="360" extrusionOk="0">
                  <a:moveTo>
                    <a:pt x="458" y="1"/>
                  </a:moveTo>
                  <a:lnTo>
                    <a:pt x="0" y="5"/>
                  </a:lnTo>
                  <a:lnTo>
                    <a:pt x="0" y="356"/>
                  </a:lnTo>
                  <a:lnTo>
                    <a:pt x="458" y="36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4023512" y="4708969"/>
              <a:ext cx="43765" cy="33636"/>
            </a:xfrm>
            <a:custGeom>
              <a:avLst/>
              <a:gdLst/>
              <a:ahLst/>
              <a:cxnLst/>
              <a:rect l="l" t="t" r="r" b="b"/>
              <a:pathLst>
                <a:path w="458" h="352" extrusionOk="0">
                  <a:moveTo>
                    <a:pt x="0" y="1"/>
                  </a:moveTo>
                  <a:lnTo>
                    <a:pt x="0" y="352"/>
                  </a:lnTo>
                  <a:lnTo>
                    <a:pt x="458" y="35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3936458" y="4709351"/>
              <a:ext cx="43765" cy="32872"/>
            </a:xfrm>
            <a:custGeom>
              <a:avLst/>
              <a:gdLst/>
              <a:ahLst/>
              <a:cxnLst/>
              <a:rect l="l" t="t" r="r" b="b"/>
              <a:pathLst>
                <a:path w="458" h="344" extrusionOk="0">
                  <a:moveTo>
                    <a:pt x="0" y="1"/>
                  </a:moveTo>
                  <a:lnTo>
                    <a:pt x="0" y="344"/>
                  </a:lnTo>
                  <a:lnTo>
                    <a:pt x="458" y="344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3849403" y="4709351"/>
              <a:ext cx="43479" cy="32872"/>
            </a:xfrm>
            <a:custGeom>
              <a:avLst/>
              <a:gdLst/>
              <a:ahLst/>
              <a:cxnLst/>
              <a:rect l="l" t="t" r="r" b="b"/>
              <a:pathLst>
                <a:path w="455" h="344" extrusionOk="0">
                  <a:moveTo>
                    <a:pt x="454" y="1"/>
                  </a:moveTo>
                  <a:lnTo>
                    <a:pt x="1" y="5"/>
                  </a:lnTo>
                  <a:lnTo>
                    <a:pt x="1" y="340"/>
                  </a:lnTo>
                  <a:lnTo>
                    <a:pt x="454" y="34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3762349" y="4709733"/>
              <a:ext cx="43479" cy="32107"/>
            </a:xfrm>
            <a:custGeom>
              <a:avLst/>
              <a:gdLst/>
              <a:ahLst/>
              <a:cxnLst/>
              <a:rect l="l" t="t" r="r" b="b"/>
              <a:pathLst>
                <a:path w="455" h="336" extrusionOk="0">
                  <a:moveTo>
                    <a:pt x="1" y="1"/>
                  </a:moveTo>
                  <a:lnTo>
                    <a:pt x="1" y="336"/>
                  </a:lnTo>
                  <a:lnTo>
                    <a:pt x="454" y="336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3675390" y="4710116"/>
              <a:ext cx="43383" cy="31343"/>
            </a:xfrm>
            <a:custGeom>
              <a:avLst/>
              <a:gdLst/>
              <a:ahLst/>
              <a:cxnLst/>
              <a:rect l="l" t="t" r="r" b="b"/>
              <a:pathLst>
                <a:path w="454" h="328" extrusionOk="0">
                  <a:moveTo>
                    <a:pt x="0" y="1"/>
                  </a:moveTo>
                  <a:lnTo>
                    <a:pt x="0" y="328"/>
                  </a:lnTo>
                  <a:lnTo>
                    <a:pt x="453" y="328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3588336" y="4710116"/>
              <a:ext cx="43383" cy="31343"/>
            </a:xfrm>
            <a:custGeom>
              <a:avLst/>
              <a:gdLst/>
              <a:ahLst/>
              <a:cxnLst/>
              <a:rect l="l" t="t" r="r" b="b"/>
              <a:pathLst>
                <a:path w="454" h="328" extrusionOk="0">
                  <a:moveTo>
                    <a:pt x="454" y="1"/>
                  </a:moveTo>
                  <a:lnTo>
                    <a:pt x="0" y="5"/>
                  </a:lnTo>
                  <a:lnTo>
                    <a:pt x="0" y="324"/>
                  </a:lnTo>
                  <a:lnTo>
                    <a:pt x="454" y="32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3501281" y="4710498"/>
              <a:ext cx="43383" cy="30578"/>
            </a:xfrm>
            <a:custGeom>
              <a:avLst/>
              <a:gdLst/>
              <a:ahLst/>
              <a:cxnLst/>
              <a:rect l="l" t="t" r="r" b="b"/>
              <a:pathLst>
                <a:path w="454" h="320" extrusionOk="0">
                  <a:moveTo>
                    <a:pt x="0" y="1"/>
                  </a:moveTo>
                  <a:lnTo>
                    <a:pt x="0" y="320"/>
                  </a:lnTo>
                  <a:lnTo>
                    <a:pt x="454" y="320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3413844" y="4710976"/>
              <a:ext cx="43861" cy="29718"/>
            </a:xfrm>
            <a:custGeom>
              <a:avLst/>
              <a:gdLst/>
              <a:ahLst/>
              <a:cxnLst/>
              <a:rect l="l" t="t" r="r" b="b"/>
              <a:pathLst>
                <a:path w="459" h="311" extrusionOk="0">
                  <a:moveTo>
                    <a:pt x="1" y="0"/>
                  </a:moveTo>
                  <a:lnTo>
                    <a:pt x="1" y="310"/>
                  </a:lnTo>
                  <a:lnTo>
                    <a:pt x="458" y="31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3326790" y="4710976"/>
              <a:ext cx="43861" cy="29718"/>
            </a:xfrm>
            <a:custGeom>
              <a:avLst/>
              <a:gdLst/>
              <a:ahLst/>
              <a:cxnLst/>
              <a:rect l="l" t="t" r="r" b="b"/>
              <a:pathLst>
                <a:path w="459" h="311" extrusionOk="0">
                  <a:moveTo>
                    <a:pt x="458" y="0"/>
                  </a:moveTo>
                  <a:lnTo>
                    <a:pt x="1" y="4"/>
                  </a:lnTo>
                  <a:lnTo>
                    <a:pt x="1" y="306"/>
                  </a:lnTo>
                  <a:lnTo>
                    <a:pt x="458" y="31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3239736" y="4711358"/>
              <a:ext cx="43861" cy="28954"/>
            </a:xfrm>
            <a:custGeom>
              <a:avLst/>
              <a:gdLst/>
              <a:ahLst/>
              <a:cxnLst/>
              <a:rect l="l" t="t" r="r" b="b"/>
              <a:pathLst>
                <a:path w="459" h="303" extrusionOk="0">
                  <a:moveTo>
                    <a:pt x="458" y="0"/>
                  </a:moveTo>
                  <a:lnTo>
                    <a:pt x="1" y="4"/>
                  </a:lnTo>
                  <a:lnTo>
                    <a:pt x="1" y="298"/>
                  </a:lnTo>
                  <a:lnTo>
                    <a:pt x="458" y="30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4"/>
            <p:cNvSpPr/>
            <p:nvPr/>
          </p:nvSpPr>
          <p:spPr>
            <a:xfrm>
              <a:off x="3152777" y="4711740"/>
              <a:ext cx="43765" cy="28189"/>
            </a:xfrm>
            <a:custGeom>
              <a:avLst/>
              <a:gdLst/>
              <a:ahLst/>
              <a:cxnLst/>
              <a:rect l="l" t="t" r="r" b="b"/>
              <a:pathLst>
                <a:path w="458" h="295" extrusionOk="0">
                  <a:moveTo>
                    <a:pt x="0" y="0"/>
                  </a:moveTo>
                  <a:lnTo>
                    <a:pt x="0" y="294"/>
                  </a:lnTo>
                  <a:lnTo>
                    <a:pt x="458" y="29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4"/>
            <p:cNvSpPr/>
            <p:nvPr/>
          </p:nvSpPr>
          <p:spPr>
            <a:xfrm>
              <a:off x="3065722" y="4712122"/>
              <a:ext cx="43765" cy="27425"/>
            </a:xfrm>
            <a:custGeom>
              <a:avLst/>
              <a:gdLst/>
              <a:ahLst/>
              <a:cxnLst/>
              <a:rect l="l" t="t" r="r" b="b"/>
              <a:pathLst>
                <a:path w="458" h="287" extrusionOk="0">
                  <a:moveTo>
                    <a:pt x="0" y="0"/>
                  </a:moveTo>
                  <a:lnTo>
                    <a:pt x="0" y="286"/>
                  </a:lnTo>
                  <a:lnTo>
                    <a:pt x="458" y="28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4"/>
            <p:cNvSpPr/>
            <p:nvPr/>
          </p:nvSpPr>
          <p:spPr>
            <a:xfrm>
              <a:off x="2978668" y="4712122"/>
              <a:ext cx="43861" cy="27425"/>
            </a:xfrm>
            <a:custGeom>
              <a:avLst/>
              <a:gdLst/>
              <a:ahLst/>
              <a:cxnLst/>
              <a:rect l="l" t="t" r="r" b="b"/>
              <a:pathLst>
                <a:path w="459" h="287" extrusionOk="0">
                  <a:moveTo>
                    <a:pt x="458" y="0"/>
                  </a:moveTo>
                  <a:lnTo>
                    <a:pt x="1" y="4"/>
                  </a:lnTo>
                  <a:lnTo>
                    <a:pt x="1" y="282"/>
                  </a:lnTo>
                  <a:lnTo>
                    <a:pt x="458" y="28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2891613" y="4712505"/>
              <a:ext cx="43479" cy="26661"/>
            </a:xfrm>
            <a:custGeom>
              <a:avLst/>
              <a:gdLst/>
              <a:ahLst/>
              <a:cxnLst/>
              <a:rect l="l" t="t" r="r" b="b"/>
              <a:pathLst>
                <a:path w="455" h="279" extrusionOk="0">
                  <a:moveTo>
                    <a:pt x="1" y="0"/>
                  </a:moveTo>
                  <a:lnTo>
                    <a:pt x="1" y="278"/>
                  </a:lnTo>
                  <a:lnTo>
                    <a:pt x="454" y="27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2804559" y="4712887"/>
              <a:ext cx="43479" cy="25896"/>
            </a:xfrm>
            <a:custGeom>
              <a:avLst/>
              <a:gdLst/>
              <a:ahLst/>
              <a:cxnLst/>
              <a:rect l="l" t="t" r="r" b="b"/>
              <a:pathLst>
                <a:path w="455" h="271" extrusionOk="0">
                  <a:moveTo>
                    <a:pt x="1" y="0"/>
                  </a:moveTo>
                  <a:lnTo>
                    <a:pt x="1" y="270"/>
                  </a:lnTo>
                  <a:lnTo>
                    <a:pt x="454" y="27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2717600" y="4712887"/>
              <a:ext cx="43383" cy="25896"/>
            </a:xfrm>
            <a:custGeom>
              <a:avLst/>
              <a:gdLst/>
              <a:ahLst/>
              <a:cxnLst/>
              <a:rect l="l" t="t" r="r" b="b"/>
              <a:pathLst>
                <a:path w="454" h="271" extrusionOk="0">
                  <a:moveTo>
                    <a:pt x="454" y="0"/>
                  </a:moveTo>
                  <a:lnTo>
                    <a:pt x="0" y="5"/>
                  </a:lnTo>
                  <a:lnTo>
                    <a:pt x="0" y="266"/>
                  </a:lnTo>
                  <a:lnTo>
                    <a:pt x="454" y="27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2630546" y="4713269"/>
              <a:ext cx="43383" cy="25036"/>
            </a:xfrm>
            <a:custGeom>
              <a:avLst/>
              <a:gdLst/>
              <a:ahLst/>
              <a:cxnLst/>
              <a:rect l="l" t="t" r="r" b="b"/>
              <a:pathLst>
                <a:path w="454" h="262" extrusionOk="0">
                  <a:moveTo>
                    <a:pt x="0" y="1"/>
                  </a:moveTo>
                  <a:lnTo>
                    <a:pt x="0" y="262"/>
                  </a:lnTo>
                  <a:lnTo>
                    <a:pt x="454" y="262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2543491" y="4713651"/>
              <a:ext cx="43383" cy="24272"/>
            </a:xfrm>
            <a:custGeom>
              <a:avLst/>
              <a:gdLst/>
              <a:ahLst/>
              <a:cxnLst/>
              <a:rect l="l" t="t" r="r" b="b"/>
              <a:pathLst>
                <a:path w="454" h="254" extrusionOk="0">
                  <a:moveTo>
                    <a:pt x="1" y="1"/>
                  </a:moveTo>
                  <a:lnTo>
                    <a:pt x="1" y="254"/>
                  </a:lnTo>
                  <a:lnTo>
                    <a:pt x="454" y="25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2456437" y="4713651"/>
              <a:ext cx="43479" cy="24272"/>
            </a:xfrm>
            <a:custGeom>
              <a:avLst/>
              <a:gdLst/>
              <a:ahLst/>
              <a:cxnLst/>
              <a:rect l="l" t="t" r="r" b="b"/>
              <a:pathLst>
                <a:path w="455" h="254" extrusionOk="0">
                  <a:moveTo>
                    <a:pt x="454" y="1"/>
                  </a:moveTo>
                  <a:lnTo>
                    <a:pt x="1" y="5"/>
                  </a:lnTo>
                  <a:lnTo>
                    <a:pt x="1" y="250"/>
                  </a:lnTo>
                  <a:lnTo>
                    <a:pt x="454" y="25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2369000" y="4714034"/>
              <a:ext cx="43861" cy="23507"/>
            </a:xfrm>
            <a:custGeom>
              <a:avLst/>
              <a:gdLst/>
              <a:ahLst/>
              <a:cxnLst/>
              <a:rect l="l" t="t" r="r" b="b"/>
              <a:pathLst>
                <a:path w="459" h="246" extrusionOk="0">
                  <a:moveTo>
                    <a:pt x="458" y="1"/>
                  </a:moveTo>
                  <a:lnTo>
                    <a:pt x="1" y="5"/>
                  </a:lnTo>
                  <a:lnTo>
                    <a:pt x="1" y="242"/>
                  </a:lnTo>
                  <a:lnTo>
                    <a:pt x="458" y="24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2282041" y="4714416"/>
              <a:ext cx="43765" cy="22743"/>
            </a:xfrm>
            <a:custGeom>
              <a:avLst/>
              <a:gdLst/>
              <a:ahLst/>
              <a:cxnLst/>
              <a:rect l="l" t="t" r="r" b="b"/>
              <a:pathLst>
                <a:path w="458" h="238" extrusionOk="0">
                  <a:moveTo>
                    <a:pt x="0" y="1"/>
                  </a:moveTo>
                  <a:lnTo>
                    <a:pt x="0" y="238"/>
                  </a:lnTo>
                  <a:lnTo>
                    <a:pt x="458" y="238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2194987" y="4714798"/>
              <a:ext cx="43765" cy="21978"/>
            </a:xfrm>
            <a:custGeom>
              <a:avLst/>
              <a:gdLst/>
              <a:ahLst/>
              <a:cxnLst/>
              <a:rect l="l" t="t" r="r" b="b"/>
              <a:pathLst>
                <a:path w="458" h="230" extrusionOk="0">
                  <a:moveTo>
                    <a:pt x="0" y="1"/>
                  </a:moveTo>
                  <a:lnTo>
                    <a:pt x="0" y="230"/>
                  </a:lnTo>
                  <a:lnTo>
                    <a:pt x="458" y="23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2107932" y="4714798"/>
              <a:ext cx="43765" cy="21978"/>
            </a:xfrm>
            <a:custGeom>
              <a:avLst/>
              <a:gdLst/>
              <a:ahLst/>
              <a:cxnLst/>
              <a:rect l="l" t="t" r="r" b="b"/>
              <a:pathLst>
                <a:path w="458" h="230" extrusionOk="0">
                  <a:moveTo>
                    <a:pt x="458" y="1"/>
                  </a:moveTo>
                  <a:lnTo>
                    <a:pt x="0" y="5"/>
                  </a:lnTo>
                  <a:lnTo>
                    <a:pt x="0" y="226"/>
                  </a:lnTo>
                  <a:lnTo>
                    <a:pt x="458" y="23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2020878" y="4715180"/>
              <a:ext cx="43861" cy="21214"/>
            </a:xfrm>
            <a:custGeom>
              <a:avLst/>
              <a:gdLst/>
              <a:ahLst/>
              <a:cxnLst/>
              <a:rect l="l" t="t" r="r" b="b"/>
              <a:pathLst>
                <a:path w="459" h="222" extrusionOk="0">
                  <a:moveTo>
                    <a:pt x="1" y="1"/>
                  </a:moveTo>
                  <a:lnTo>
                    <a:pt x="1" y="222"/>
                  </a:lnTo>
                  <a:lnTo>
                    <a:pt x="458" y="22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1933823" y="4715658"/>
              <a:ext cx="43861" cy="20354"/>
            </a:xfrm>
            <a:custGeom>
              <a:avLst/>
              <a:gdLst/>
              <a:ahLst/>
              <a:cxnLst/>
              <a:rect l="l" t="t" r="r" b="b"/>
              <a:pathLst>
                <a:path w="459" h="213" extrusionOk="0">
                  <a:moveTo>
                    <a:pt x="1" y="0"/>
                  </a:moveTo>
                  <a:lnTo>
                    <a:pt x="1" y="212"/>
                  </a:lnTo>
                  <a:lnTo>
                    <a:pt x="458" y="21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1846865" y="4715658"/>
              <a:ext cx="43383" cy="20354"/>
            </a:xfrm>
            <a:custGeom>
              <a:avLst/>
              <a:gdLst/>
              <a:ahLst/>
              <a:cxnLst/>
              <a:rect l="l" t="t" r="r" b="b"/>
              <a:pathLst>
                <a:path w="454" h="213" extrusionOk="0">
                  <a:moveTo>
                    <a:pt x="453" y="0"/>
                  </a:moveTo>
                  <a:lnTo>
                    <a:pt x="0" y="4"/>
                  </a:lnTo>
                  <a:lnTo>
                    <a:pt x="0" y="208"/>
                  </a:lnTo>
                  <a:lnTo>
                    <a:pt x="453" y="212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1759810" y="4716040"/>
              <a:ext cx="43383" cy="19589"/>
            </a:xfrm>
            <a:custGeom>
              <a:avLst/>
              <a:gdLst/>
              <a:ahLst/>
              <a:cxnLst/>
              <a:rect l="l" t="t" r="r" b="b"/>
              <a:pathLst>
                <a:path w="454" h="205" extrusionOk="0">
                  <a:moveTo>
                    <a:pt x="0" y="0"/>
                  </a:moveTo>
                  <a:lnTo>
                    <a:pt x="0" y="204"/>
                  </a:lnTo>
                  <a:lnTo>
                    <a:pt x="454" y="20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1672756" y="4716423"/>
              <a:ext cx="43383" cy="18825"/>
            </a:xfrm>
            <a:custGeom>
              <a:avLst/>
              <a:gdLst/>
              <a:ahLst/>
              <a:cxnLst/>
              <a:rect l="l" t="t" r="r" b="b"/>
              <a:pathLst>
                <a:path w="454" h="197" extrusionOk="0">
                  <a:moveTo>
                    <a:pt x="0" y="0"/>
                  </a:moveTo>
                  <a:lnTo>
                    <a:pt x="0" y="196"/>
                  </a:lnTo>
                  <a:lnTo>
                    <a:pt x="454" y="196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1585701" y="4716423"/>
              <a:ext cx="43479" cy="18825"/>
            </a:xfrm>
            <a:custGeom>
              <a:avLst/>
              <a:gdLst/>
              <a:ahLst/>
              <a:cxnLst/>
              <a:rect l="l" t="t" r="r" b="b"/>
              <a:pathLst>
                <a:path w="455" h="197" extrusionOk="0">
                  <a:moveTo>
                    <a:pt x="454" y="0"/>
                  </a:moveTo>
                  <a:lnTo>
                    <a:pt x="1" y="4"/>
                  </a:lnTo>
                  <a:lnTo>
                    <a:pt x="1" y="192"/>
                  </a:lnTo>
                  <a:lnTo>
                    <a:pt x="454" y="196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1498647" y="4716805"/>
              <a:ext cx="43479" cy="18060"/>
            </a:xfrm>
            <a:custGeom>
              <a:avLst/>
              <a:gdLst/>
              <a:ahLst/>
              <a:cxnLst/>
              <a:rect l="l" t="t" r="r" b="b"/>
              <a:pathLst>
                <a:path w="455" h="189" extrusionOk="0">
                  <a:moveTo>
                    <a:pt x="454" y="0"/>
                  </a:moveTo>
                  <a:lnTo>
                    <a:pt x="1" y="4"/>
                  </a:lnTo>
                  <a:lnTo>
                    <a:pt x="1" y="184"/>
                  </a:lnTo>
                  <a:lnTo>
                    <a:pt x="454" y="18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1411210" y="4717187"/>
              <a:ext cx="43861" cy="17296"/>
            </a:xfrm>
            <a:custGeom>
              <a:avLst/>
              <a:gdLst/>
              <a:ahLst/>
              <a:cxnLst/>
              <a:rect l="l" t="t" r="r" b="b"/>
              <a:pathLst>
                <a:path w="459" h="181" extrusionOk="0">
                  <a:moveTo>
                    <a:pt x="1" y="0"/>
                  </a:moveTo>
                  <a:lnTo>
                    <a:pt x="1" y="180"/>
                  </a:lnTo>
                  <a:lnTo>
                    <a:pt x="458" y="18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1324251" y="4717569"/>
              <a:ext cx="43765" cy="16531"/>
            </a:xfrm>
            <a:custGeom>
              <a:avLst/>
              <a:gdLst/>
              <a:ahLst/>
              <a:cxnLst/>
              <a:rect l="l" t="t" r="r" b="b"/>
              <a:pathLst>
                <a:path w="458" h="173" extrusionOk="0">
                  <a:moveTo>
                    <a:pt x="0" y="0"/>
                  </a:moveTo>
                  <a:lnTo>
                    <a:pt x="0" y="172"/>
                  </a:lnTo>
                  <a:lnTo>
                    <a:pt x="458" y="17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1237197" y="4717569"/>
              <a:ext cx="43765" cy="16531"/>
            </a:xfrm>
            <a:custGeom>
              <a:avLst/>
              <a:gdLst/>
              <a:ahLst/>
              <a:cxnLst/>
              <a:rect l="l" t="t" r="r" b="b"/>
              <a:pathLst>
                <a:path w="458" h="173" extrusionOk="0">
                  <a:moveTo>
                    <a:pt x="458" y="0"/>
                  </a:moveTo>
                  <a:lnTo>
                    <a:pt x="0" y="5"/>
                  </a:lnTo>
                  <a:lnTo>
                    <a:pt x="0" y="168"/>
                  </a:lnTo>
                  <a:lnTo>
                    <a:pt x="458" y="17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1150142" y="4717951"/>
              <a:ext cx="43861" cy="15671"/>
            </a:xfrm>
            <a:custGeom>
              <a:avLst/>
              <a:gdLst/>
              <a:ahLst/>
              <a:cxnLst/>
              <a:rect l="l" t="t" r="r" b="b"/>
              <a:pathLst>
                <a:path w="459" h="164" extrusionOk="0">
                  <a:moveTo>
                    <a:pt x="1" y="1"/>
                  </a:moveTo>
                  <a:lnTo>
                    <a:pt x="1" y="164"/>
                  </a:lnTo>
                  <a:lnTo>
                    <a:pt x="458" y="164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1063088" y="4718334"/>
              <a:ext cx="43861" cy="14907"/>
            </a:xfrm>
            <a:custGeom>
              <a:avLst/>
              <a:gdLst/>
              <a:ahLst/>
              <a:cxnLst/>
              <a:rect l="l" t="t" r="r" b="b"/>
              <a:pathLst>
                <a:path w="459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58" y="15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976033" y="4718334"/>
              <a:ext cx="43479" cy="14907"/>
            </a:xfrm>
            <a:custGeom>
              <a:avLst/>
              <a:gdLst/>
              <a:ahLst/>
              <a:cxnLst/>
              <a:rect l="l" t="t" r="r" b="b"/>
              <a:pathLst>
                <a:path w="455" h="156" extrusionOk="0">
                  <a:moveTo>
                    <a:pt x="454" y="1"/>
                  </a:moveTo>
                  <a:lnTo>
                    <a:pt x="1" y="5"/>
                  </a:lnTo>
                  <a:lnTo>
                    <a:pt x="1" y="152"/>
                  </a:lnTo>
                  <a:lnTo>
                    <a:pt x="454" y="156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5329424" y="5396709"/>
              <a:ext cx="43383" cy="42236"/>
            </a:xfrm>
            <a:custGeom>
              <a:avLst/>
              <a:gdLst/>
              <a:ahLst/>
              <a:cxnLst/>
              <a:rect l="l" t="t" r="r" b="b"/>
              <a:pathLst>
                <a:path w="454" h="442" extrusionOk="0">
                  <a:moveTo>
                    <a:pt x="0" y="0"/>
                  </a:moveTo>
                  <a:lnTo>
                    <a:pt x="0" y="441"/>
                  </a:lnTo>
                  <a:lnTo>
                    <a:pt x="454" y="441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5241988" y="5397091"/>
              <a:ext cx="43765" cy="41854"/>
            </a:xfrm>
            <a:custGeom>
              <a:avLst/>
              <a:gdLst/>
              <a:ahLst/>
              <a:cxnLst/>
              <a:rect l="l" t="t" r="r" b="b"/>
              <a:pathLst>
                <a:path w="458" h="438" extrusionOk="0">
                  <a:moveTo>
                    <a:pt x="0" y="0"/>
                  </a:moveTo>
                  <a:lnTo>
                    <a:pt x="0" y="437"/>
                  </a:lnTo>
                  <a:lnTo>
                    <a:pt x="458" y="43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5154933" y="5397091"/>
              <a:ext cx="43861" cy="41472"/>
            </a:xfrm>
            <a:custGeom>
              <a:avLst/>
              <a:gdLst/>
              <a:ahLst/>
              <a:cxnLst/>
              <a:rect l="l" t="t" r="r" b="b"/>
              <a:pathLst>
                <a:path w="459" h="434" extrusionOk="0">
                  <a:moveTo>
                    <a:pt x="1" y="0"/>
                  </a:moveTo>
                  <a:lnTo>
                    <a:pt x="1" y="433"/>
                  </a:lnTo>
                  <a:lnTo>
                    <a:pt x="458" y="43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5067879" y="5397474"/>
              <a:ext cx="43479" cy="41090"/>
            </a:xfrm>
            <a:custGeom>
              <a:avLst/>
              <a:gdLst/>
              <a:ahLst/>
              <a:cxnLst/>
              <a:rect l="l" t="t" r="r" b="b"/>
              <a:pathLst>
                <a:path w="455" h="430" extrusionOk="0">
                  <a:moveTo>
                    <a:pt x="1" y="0"/>
                  </a:moveTo>
                  <a:lnTo>
                    <a:pt x="1" y="429"/>
                  </a:lnTo>
                  <a:lnTo>
                    <a:pt x="454" y="42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980538" y="5397474"/>
              <a:ext cx="43765" cy="40707"/>
            </a:xfrm>
            <a:custGeom>
              <a:avLst/>
              <a:gdLst/>
              <a:ahLst/>
              <a:cxnLst/>
              <a:rect l="l" t="t" r="r" b="b"/>
              <a:pathLst>
                <a:path w="458" h="426" extrusionOk="0">
                  <a:moveTo>
                    <a:pt x="457" y="0"/>
                  </a:moveTo>
                  <a:lnTo>
                    <a:pt x="0" y="4"/>
                  </a:lnTo>
                  <a:lnTo>
                    <a:pt x="0" y="425"/>
                  </a:lnTo>
                  <a:lnTo>
                    <a:pt x="457" y="425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893483" y="5397856"/>
              <a:ext cx="43765" cy="40325"/>
            </a:xfrm>
            <a:custGeom>
              <a:avLst/>
              <a:gdLst/>
              <a:ahLst/>
              <a:cxnLst/>
              <a:rect l="l" t="t" r="r" b="b"/>
              <a:pathLst>
                <a:path w="458" h="422" extrusionOk="0">
                  <a:moveTo>
                    <a:pt x="0" y="0"/>
                  </a:moveTo>
                  <a:lnTo>
                    <a:pt x="0" y="421"/>
                  </a:lnTo>
                  <a:lnTo>
                    <a:pt x="458" y="42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806429" y="5397856"/>
              <a:ext cx="43383" cy="39943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454" y="0"/>
                  </a:moveTo>
                  <a:lnTo>
                    <a:pt x="0" y="5"/>
                  </a:lnTo>
                  <a:lnTo>
                    <a:pt x="0" y="417"/>
                  </a:lnTo>
                  <a:lnTo>
                    <a:pt x="454" y="41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718992" y="5398238"/>
              <a:ext cx="43765" cy="39561"/>
            </a:xfrm>
            <a:custGeom>
              <a:avLst/>
              <a:gdLst/>
              <a:ahLst/>
              <a:cxnLst/>
              <a:rect l="l" t="t" r="r" b="b"/>
              <a:pathLst>
                <a:path w="458" h="414" extrusionOk="0">
                  <a:moveTo>
                    <a:pt x="1" y="1"/>
                  </a:moveTo>
                  <a:lnTo>
                    <a:pt x="1" y="409"/>
                  </a:lnTo>
                  <a:lnTo>
                    <a:pt x="458" y="41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631938" y="5398238"/>
              <a:ext cx="43861" cy="39083"/>
            </a:xfrm>
            <a:custGeom>
              <a:avLst/>
              <a:gdLst/>
              <a:ahLst/>
              <a:cxnLst/>
              <a:rect l="l" t="t" r="r" b="b"/>
              <a:pathLst>
                <a:path w="459" h="409" extrusionOk="0">
                  <a:moveTo>
                    <a:pt x="458" y="1"/>
                  </a:moveTo>
                  <a:lnTo>
                    <a:pt x="1" y="5"/>
                  </a:lnTo>
                  <a:lnTo>
                    <a:pt x="1" y="409"/>
                  </a:lnTo>
                  <a:lnTo>
                    <a:pt x="458" y="40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544883" y="5398620"/>
              <a:ext cx="43479" cy="38701"/>
            </a:xfrm>
            <a:custGeom>
              <a:avLst/>
              <a:gdLst/>
              <a:ahLst/>
              <a:cxnLst/>
              <a:rect l="l" t="t" r="r" b="b"/>
              <a:pathLst>
                <a:path w="455" h="405" extrusionOk="0">
                  <a:moveTo>
                    <a:pt x="1" y="1"/>
                  </a:moveTo>
                  <a:lnTo>
                    <a:pt x="1" y="401"/>
                  </a:lnTo>
                  <a:lnTo>
                    <a:pt x="454" y="405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457924" y="5398620"/>
              <a:ext cx="43383" cy="38319"/>
            </a:xfrm>
            <a:custGeom>
              <a:avLst/>
              <a:gdLst/>
              <a:ahLst/>
              <a:cxnLst/>
              <a:rect l="l" t="t" r="r" b="b"/>
              <a:pathLst>
                <a:path w="454" h="401" extrusionOk="0">
                  <a:moveTo>
                    <a:pt x="453" y="1"/>
                  </a:moveTo>
                  <a:lnTo>
                    <a:pt x="0" y="5"/>
                  </a:lnTo>
                  <a:lnTo>
                    <a:pt x="0" y="401"/>
                  </a:lnTo>
                  <a:lnTo>
                    <a:pt x="453" y="401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370488" y="5399003"/>
              <a:ext cx="43765" cy="37936"/>
            </a:xfrm>
            <a:custGeom>
              <a:avLst/>
              <a:gdLst/>
              <a:ahLst/>
              <a:cxnLst/>
              <a:rect l="l" t="t" r="r" b="b"/>
              <a:pathLst>
                <a:path w="458" h="397" extrusionOk="0">
                  <a:moveTo>
                    <a:pt x="0" y="1"/>
                  </a:moveTo>
                  <a:lnTo>
                    <a:pt x="0" y="393"/>
                  </a:lnTo>
                  <a:lnTo>
                    <a:pt x="458" y="397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4283433" y="5399003"/>
              <a:ext cx="43765" cy="37554"/>
            </a:xfrm>
            <a:custGeom>
              <a:avLst/>
              <a:gdLst/>
              <a:ahLst/>
              <a:cxnLst/>
              <a:rect l="l" t="t" r="r" b="b"/>
              <a:pathLst>
                <a:path w="458" h="393" extrusionOk="0">
                  <a:moveTo>
                    <a:pt x="458" y="1"/>
                  </a:moveTo>
                  <a:lnTo>
                    <a:pt x="0" y="5"/>
                  </a:lnTo>
                  <a:lnTo>
                    <a:pt x="0" y="393"/>
                  </a:lnTo>
                  <a:lnTo>
                    <a:pt x="458" y="39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4196379" y="5399385"/>
              <a:ext cx="43383" cy="37172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1" y="1"/>
                  </a:moveTo>
                  <a:lnTo>
                    <a:pt x="1" y="385"/>
                  </a:lnTo>
                  <a:lnTo>
                    <a:pt x="454" y="389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08942" y="5399767"/>
              <a:ext cx="43861" cy="36407"/>
            </a:xfrm>
            <a:custGeom>
              <a:avLst/>
              <a:gdLst/>
              <a:ahLst/>
              <a:cxnLst/>
              <a:rect l="l" t="t" r="r" b="b"/>
              <a:pathLst>
                <a:path w="459" h="381" extrusionOk="0">
                  <a:moveTo>
                    <a:pt x="1" y="1"/>
                  </a:moveTo>
                  <a:lnTo>
                    <a:pt x="1" y="381"/>
                  </a:lnTo>
                  <a:lnTo>
                    <a:pt x="458" y="38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021888" y="5399767"/>
              <a:ext cx="43861" cy="36407"/>
            </a:xfrm>
            <a:custGeom>
              <a:avLst/>
              <a:gdLst/>
              <a:ahLst/>
              <a:cxnLst/>
              <a:rect l="l" t="t" r="r" b="b"/>
              <a:pathLst>
                <a:path w="459" h="381" extrusionOk="0">
                  <a:moveTo>
                    <a:pt x="1" y="1"/>
                  </a:moveTo>
                  <a:lnTo>
                    <a:pt x="1" y="377"/>
                  </a:lnTo>
                  <a:lnTo>
                    <a:pt x="458" y="38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934929" y="5400149"/>
              <a:ext cx="43383" cy="35643"/>
            </a:xfrm>
            <a:custGeom>
              <a:avLst/>
              <a:gdLst/>
              <a:ahLst/>
              <a:cxnLst/>
              <a:rect l="l" t="t" r="r" b="b"/>
              <a:pathLst>
                <a:path w="454" h="373" extrusionOk="0">
                  <a:moveTo>
                    <a:pt x="0" y="1"/>
                  </a:moveTo>
                  <a:lnTo>
                    <a:pt x="0" y="373"/>
                  </a:lnTo>
                  <a:lnTo>
                    <a:pt x="453" y="37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847492" y="5400149"/>
              <a:ext cx="43765" cy="35261"/>
            </a:xfrm>
            <a:custGeom>
              <a:avLst/>
              <a:gdLst/>
              <a:ahLst/>
              <a:cxnLst/>
              <a:rect l="l" t="t" r="r" b="b"/>
              <a:pathLst>
                <a:path w="458" h="369" extrusionOk="0">
                  <a:moveTo>
                    <a:pt x="0" y="1"/>
                  </a:moveTo>
                  <a:lnTo>
                    <a:pt x="0" y="369"/>
                  </a:lnTo>
                  <a:lnTo>
                    <a:pt x="458" y="36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760438" y="5400627"/>
              <a:ext cx="43765" cy="34783"/>
            </a:xfrm>
            <a:custGeom>
              <a:avLst/>
              <a:gdLst/>
              <a:ahLst/>
              <a:cxnLst/>
              <a:rect l="l" t="t" r="r" b="b"/>
              <a:pathLst>
                <a:path w="458" h="364" extrusionOk="0">
                  <a:moveTo>
                    <a:pt x="0" y="0"/>
                  </a:moveTo>
                  <a:lnTo>
                    <a:pt x="0" y="364"/>
                  </a:lnTo>
                  <a:lnTo>
                    <a:pt x="458" y="36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673383" y="5400627"/>
              <a:ext cx="43383" cy="34401"/>
            </a:xfrm>
            <a:custGeom>
              <a:avLst/>
              <a:gdLst/>
              <a:ahLst/>
              <a:cxnLst/>
              <a:rect l="l" t="t" r="r" b="b"/>
              <a:pathLst>
                <a:path w="454" h="360" extrusionOk="0">
                  <a:moveTo>
                    <a:pt x="1" y="0"/>
                  </a:moveTo>
                  <a:lnTo>
                    <a:pt x="1" y="359"/>
                  </a:lnTo>
                  <a:lnTo>
                    <a:pt x="454" y="35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585947" y="5401009"/>
              <a:ext cx="43861" cy="34018"/>
            </a:xfrm>
            <a:custGeom>
              <a:avLst/>
              <a:gdLst/>
              <a:ahLst/>
              <a:cxnLst/>
              <a:rect l="l" t="t" r="r" b="b"/>
              <a:pathLst>
                <a:path w="459" h="356" extrusionOk="0">
                  <a:moveTo>
                    <a:pt x="1" y="0"/>
                  </a:moveTo>
                  <a:lnTo>
                    <a:pt x="1" y="355"/>
                  </a:lnTo>
                  <a:lnTo>
                    <a:pt x="458" y="35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498892" y="5401009"/>
              <a:ext cx="43861" cy="33636"/>
            </a:xfrm>
            <a:custGeom>
              <a:avLst/>
              <a:gdLst/>
              <a:ahLst/>
              <a:cxnLst/>
              <a:rect l="l" t="t" r="r" b="b"/>
              <a:pathLst>
                <a:path w="459" h="352" extrusionOk="0">
                  <a:moveTo>
                    <a:pt x="1" y="0"/>
                  </a:moveTo>
                  <a:lnTo>
                    <a:pt x="1" y="351"/>
                  </a:lnTo>
                  <a:lnTo>
                    <a:pt x="458" y="35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411933" y="5401392"/>
              <a:ext cx="43383" cy="33254"/>
            </a:xfrm>
            <a:custGeom>
              <a:avLst/>
              <a:gdLst/>
              <a:ahLst/>
              <a:cxnLst/>
              <a:rect l="l" t="t" r="r" b="b"/>
              <a:pathLst>
                <a:path w="454" h="348" extrusionOk="0">
                  <a:moveTo>
                    <a:pt x="0" y="0"/>
                  </a:moveTo>
                  <a:lnTo>
                    <a:pt x="0" y="347"/>
                  </a:lnTo>
                  <a:lnTo>
                    <a:pt x="454" y="34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3324497" y="5401392"/>
              <a:ext cx="43765" cy="32872"/>
            </a:xfrm>
            <a:custGeom>
              <a:avLst/>
              <a:gdLst/>
              <a:ahLst/>
              <a:cxnLst/>
              <a:rect l="l" t="t" r="r" b="b"/>
              <a:pathLst>
                <a:path w="458" h="344" extrusionOk="0">
                  <a:moveTo>
                    <a:pt x="458" y="0"/>
                  </a:moveTo>
                  <a:lnTo>
                    <a:pt x="0" y="4"/>
                  </a:lnTo>
                  <a:lnTo>
                    <a:pt x="0" y="343"/>
                  </a:lnTo>
                  <a:lnTo>
                    <a:pt x="458" y="34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3237442" y="5401774"/>
              <a:ext cx="43765" cy="32490"/>
            </a:xfrm>
            <a:custGeom>
              <a:avLst/>
              <a:gdLst/>
              <a:ahLst/>
              <a:cxnLst/>
              <a:rect l="l" t="t" r="r" b="b"/>
              <a:pathLst>
                <a:path w="458" h="340" extrusionOk="0">
                  <a:moveTo>
                    <a:pt x="0" y="0"/>
                  </a:moveTo>
                  <a:lnTo>
                    <a:pt x="0" y="339"/>
                  </a:lnTo>
                  <a:lnTo>
                    <a:pt x="458" y="33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3150388" y="5401774"/>
              <a:ext cx="43479" cy="32107"/>
            </a:xfrm>
            <a:custGeom>
              <a:avLst/>
              <a:gdLst/>
              <a:ahLst/>
              <a:cxnLst/>
              <a:rect l="l" t="t" r="r" b="b"/>
              <a:pathLst>
                <a:path w="455" h="336" extrusionOk="0">
                  <a:moveTo>
                    <a:pt x="454" y="0"/>
                  </a:moveTo>
                  <a:lnTo>
                    <a:pt x="1" y="4"/>
                  </a:lnTo>
                  <a:lnTo>
                    <a:pt x="1" y="335"/>
                  </a:lnTo>
                  <a:lnTo>
                    <a:pt x="454" y="335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3062951" y="5402156"/>
              <a:ext cx="43861" cy="31725"/>
            </a:xfrm>
            <a:custGeom>
              <a:avLst/>
              <a:gdLst/>
              <a:ahLst/>
              <a:cxnLst/>
              <a:rect l="l" t="t" r="r" b="b"/>
              <a:pathLst>
                <a:path w="459" h="332" extrusionOk="0">
                  <a:moveTo>
                    <a:pt x="1" y="0"/>
                  </a:moveTo>
                  <a:lnTo>
                    <a:pt x="1" y="331"/>
                  </a:lnTo>
                  <a:lnTo>
                    <a:pt x="458" y="33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2975897" y="5402156"/>
              <a:ext cx="43861" cy="31343"/>
            </a:xfrm>
            <a:custGeom>
              <a:avLst/>
              <a:gdLst/>
              <a:ahLst/>
              <a:cxnLst/>
              <a:rect l="l" t="t" r="r" b="b"/>
              <a:pathLst>
                <a:path w="459" h="328" extrusionOk="0">
                  <a:moveTo>
                    <a:pt x="458" y="0"/>
                  </a:moveTo>
                  <a:lnTo>
                    <a:pt x="1" y="4"/>
                  </a:lnTo>
                  <a:lnTo>
                    <a:pt x="1" y="327"/>
                  </a:lnTo>
                  <a:lnTo>
                    <a:pt x="458" y="32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2888938" y="5402538"/>
              <a:ext cx="43383" cy="30961"/>
            </a:xfrm>
            <a:custGeom>
              <a:avLst/>
              <a:gdLst/>
              <a:ahLst/>
              <a:cxnLst/>
              <a:rect l="l" t="t" r="r" b="b"/>
              <a:pathLst>
                <a:path w="454" h="324" extrusionOk="0">
                  <a:moveTo>
                    <a:pt x="0" y="0"/>
                  </a:moveTo>
                  <a:lnTo>
                    <a:pt x="0" y="319"/>
                  </a:lnTo>
                  <a:lnTo>
                    <a:pt x="454" y="323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2801501" y="5402538"/>
              <a:ext cx="43765" cy="30578"/>
            </a:xfrm>
            <a:custGeom>
              <a:avLst/>
              <a:gdLst/>
              <a:ahLst/>
              <a:cxnLst/>
              <a:rect l="l" t="t" r="r" b="b"/>
              <a:pathLst>
                <a:path w="458" h="320" extrusionOk="0">
                  <a:moveTo>
                    <a:pt x="458" y="0"/>
                  </a:moveTo>
                  <a:lnTo>
                    <a:pt x="0" y="5"/>
                  </a:lnTo>
                  <a:lnTo>
                    <a:pt x="0" y="319"/>
                  </a:lnTo>
                  <a:lnTo>
                    <a:pt x="458" y="31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2714447" y="5402920"/>
              <a:ext cx="43765" cy="30196"/>
            </a:xfrm>
            <a:custGeom>
              <a:avLst/>
              <a:gdLst/>
              <a:ahLst/>
              <a:cxnLst/>
              <a:rect l="l" t="t" r="r" b="b"/>
              <a:pathLst>
                <a:path w="458" h="316" extrusionOk="0">
                  <a:moveTo>
                    <a:pt x="0" y="1"/>
                  </a:moveTo>
                  <a:lnTo>
                    <a:pt x="0" y="311"/>
                  </a:lnTo>
                  <a:lnTo>
                    <a:pt x="458" y="315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2627392" y="5402920"/>
              <a:ext cx="43479" cy="29718"/>
            </a:xfrm>
            <a:custGeom>
              <a:avLst/>
              <a:gdLst/>
              <a:ahLst/>
              <a:cxnLst/>
              <a:rect l="l" t="t" r="r" b="b"/>
              <a:pathLst>
                <a:path w="455" h="311" extrusionOk="0">
                  <a:moveTo>
                    <a:pt x="454" y="1"/>
                  </a:moveTo>
                  <a:lnTo>
                    <a:pt x="1" y="5"/>
                  </a:lnTo>
                  <a:lnTo>
                    <a:pt x="1" y="311"/>
                  </a:lnTo>
                  <a:lnTo>
                    <a:pt x="454" y="311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2540338" y="5403303"/>
              <a:ext cx="43479" cy="29336"/>
            </a:xfrm>
            <a:custGeom>
              <a:avLst/>
              <a:gdLst/>
              <a:ahLst/>
              <a:cxnLst/>
              <a:rect l="l" t="t" r="r" b="b"/>
              <a:pathLst>
                <a:path w="455" h="307" extrusionOk="0">
                  <a:moveTo>
                    <a:pt x="1" y="1"/>
                  </a:moveTo>
                  <a:lnTo>
                    <a:pt x="1" y="303"/>
                  </a:lnTo>
                  <a:lnTo>
                    <a:pt x="454" y="307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2452997" y="5403685"/>
              <a:ext cx="43765" cy="28572"/>
            </a:xfrm>
            <a:custGeom>
              <a:avLst/>
              <a:gdLst/>
              <a:ahLst/>
              <a:cxnLst/>
              <a:rect l="l" t="t" r="r" b="b"/>
              <a:pathLst>
                <a:path w="458" h="299" extrusionOk="0">
                  <a:moveTo>
                    <a:pt x="0" y="1"/>
                  </a:moveTo>
                  <a:lnTo>
                    <a:pt x="0" y="299"/>
                  </a:lnTo>
                  <a:lnTo>
                    <a:pt x="457" y="299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2365942" y="5403685"/>
              <a:ext cx="43765" cy="28572"/>
            </a:xfrm>
            <a:custGeom>
              <a:avLst/>
              <a:gdLst/>
              <a:ahLst/>
              <a:cxnLst/>
              <a:rect l="l" t="t" r="r" b="b"/>
              <a:pathLst>
                <a:path w="458" h="299" extrusionOk="0">
                  <a:moveTo>
                    <a:pt x="0" y="1"/>
                  </a:moveTo>
                  <a:lnTo>
                    <a:pt x="0" y="295"/>
                  </a:lnTo>
                  <a:lnTo>
                    <a:pt x="458" y="29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2278888" y="5404067"/>
              <a:ext cx="43383" cy="27807"/>
            </a:xfrm>
            <a:custGeom>
              <a:avLst/>
              <a:gdLst/>
              <a:ahLst/>
              <a:cxnLst/>
              <a:rect l="l" t="t" r="r" b="b"/>
              <a:pathLst>
                <a:path w="454" h="291" extrusionOk="0">
                  <a:moveTo>
                    <a:pt x="0" y="1"/>
                  </a:moveTo>
                  <a:lnTo>
                    <a:pt x="0" y="291"/>
                  </a:lnTo>
                  <a:lnTo>
                    <a:pt x="454" y="291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2191451" y="5404067"/>
              <a:ext cx="43765" cy="27425"/>
            </a:xfrm>
            <a:custGeom>
              <a:avLst/>
              <a:gdLst/>
              <a:ahLst/>
              <a:cxnLst/>
              <a:rect l="l" t="t" r="r" b="b"/>
              <a:pathLst>
                <a:path w="458" h="287" extrusionOk="0">
                  <a:moveTo>
                    <a:pt x="1" y="1"/>
                  </a:moveTo>
                  <a:lnTo>
                    <a:pt x="1" y="287"/>
                  </a:lnTo>
                  <a:lnTo>
                    <a:pt x="458" y="287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2104397" y="5404449"/>
              <a:ext cx="43861" cy="27043"/>
            </a:xfrm>
            <a:custGeom>
              <a:avLst/>
              <a:gdLst/>
              <a:ahLst/>
              <a:cxnLst/>
              <a:rect l="l" t="t" r="r" b="b"/>
              <a:pathLst>
                <a:path w="459" h="283" extrusionOk="0">
                  <a:moveTo>
                    <a:pt x="1" y="1"/>
                  </a:moveTo>
                  <a:lnTo>
                    <a:pt x="1" y="283"/>
                  </a:lnTo>
                  <a:lnTo>
                    <a:pt x="458" y="28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2016960" y="5404449"/>
              <a:ext cx="43861" cy="26661"/>
            </a:xfrm>
            <a:custGeom>
              <a:avLst/>
              <a:gdLst/>
              <a:ahLst/>
              <a:cxnLst/>
              <a:rect l="l" t="t" r="r" b="b"/>
              <a:pathLst>
                <a:path w="459" h="279" extrusionOk="0">
                  <a:moveTo>
                    <a:pt x="1" y="1"/>
                  </a:moveTo>
                  <a:lnTo>
                    <a:pt x="1" y="279"/>
                  </a:lnTo>
                  <a:lnTo>
                    <a:pt x="458" y="27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1930001" y="5404832"/>
              <a:ext cx="43765" cy="26278"/>
            </a:xfrm>
            <a:custGeom>
              <a:avLst/>
              <a:gdLst/>
              <a:ahLst/>
              <a:cxnLst/>
              <a:rect l="l" t="t" r="r" b="b"/>
              <a:pathLst>
                <a:path w="458" h="275" extrusionOk="0">
                  <a:moveTo>
                    <a:pt x="0" y="1"/>
                  </a:moveTo>
                  <a:lnTo>
                    <a:pt x="0" y="275"/>
                  </a:lnTo>
                  <a:lnTo>
                    <a:pt x="457" y="275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1842947" y="5404832"/>
              <a:ext cx="43765" cy="25896"/>
            </a:xfrm>
            <a:custGeom>
              <a:avLst/>
              <a:gdLst/>
              <a:ahLst/>
              <a:cxnLst/>
              <a:rect l="l" t="t" r="r" b="b"/>
              <a:pathLst>
                <a:path w="458" h="271" extrusionOk="0">
                  <a:moveTo>
                    <a:pt x="0" y="1"/>
                  </a:moveTo>
                  <a:lnTo>
                    <a:pt x="0" y="271"/>
                  </a:lnTo>
                  <a:lnTo>
                    <a:pt x="458" y="27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1755892" y="5405309"/>
              <a:ext cx="43383" cy="25418"/>
            </a:xfrm>
            <a:custGeom>
              <a:avLst/>
              <a:gdLst/>
              <a:ahLst/>
              <a:cxnLst/>
              <a:rect l="l" t="t" r="r" b="b"/>
              <a:pathLst>
                <a:path w="454" h="266" extrusionOk="0">
                  <a:moveTo>
                    <a:pt x="0" y="0"/>
                  </a:moveTo>
                  <a:lnTo>
                    <a:pt x="0" y="266"/>
                  </a:lnTo>
                  <a:lnTo>
                    <a:pt x="454" y="266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1668456" y="5405309"/>
              <a:ext cx="43765" cy="25036"/>
            </a:xfrm>
            <a:custGeom>
              <a:avLst/>
              <a:gdLst/>
              <a:ahLst/>
              <a:cxnLst/>
              <a:rect l="l" t="t" r="r" b="b"/>
              <a:pathLst>
                <a:path w="458" h="262" extrusionOk="0">
                  <a:moveTo>
                    <a:pt x="1" y="0"/>
                  </a:moveTo>
                  <a:lnTo>
                    <a:pt x="1" y="261"/>
                  </a:lnTo>
                  <a:lnTo>
                    <a:pt x="458" y="26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1581401" y="5405692"/>
              <a:ext cx="43861" cy="24654"/>
            </a:xfrm>
            <a:custGeom>
              <a:avLst/>
              <a:gdLst/>
              <a:ahLst/>
              <a:cxnLst/>
              <a:rect l="l" t="t" r="r" b="b"/>
              <a:pathLst>
                <a:path w="459" h="258" extrusionOk="0">
                  <a:moveTo>
                    <a:pt x="1" y="0"/>
                  </a:moveTo>
                  <a:lnTo>
                    <a:pt x="1" y="257"/>
                  </a:lnTo>
                  <a:lnTo>
                    <a:pt x="458" y="25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1494347" y="5405692"/>
              <a:ext cx="43479" cy="24272"/>
            </a:xfrm>
            <a:custGeom>
              <a:avLst/>
              <a:gdLst/>
              <a:ahLst/>
              <a:cxnLst/>
              <a:rect l="l" t="t" r="r" b="b"/>
              <a:pathLst>
                <a:path w="455" h="254" extrusionOk="0">
                  <a:moveTo>
                    <a:pt x="454" y="0"/>
                  </a:moveTo>
                  <a:lnTo>
                    <a:pt x="1" y="4"/>
                  </a:lnTo>
                  <a:lnTo>
                    <a:pt x="1" y="253"/>
                  </a:lnTo>
                  <a:lnTo>
                    <a:pt x="454" y="253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1407006" y="5406074"/>
              <a:ext cx="43765" cy="23889"/>
            </a:xfrm>
            <a:custGeom>
              <a:avLst/>
              <a:gdLst/>
              <a:ahLst/>
              <a:cxnLst/>
              <a:rect l="l" t="t" r="r" b="b"/>
              <a:pathLst>
                <a:path w="458" h="250" extrusionOk="0">
                  <a:moveTo>
                    <a:pt x="0" y="0"/>
                  </a:moveTo>
                  <a:lnTo>
                    <a:pt x="0" y="249"/>
                  </a:lnTo>
                  <a:lnTo>
                    <a:pt x="457" y="249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1319951" y="5406074"/>
              <a:ext cx="43765" cy="23507"/>
            </a:xfrm>
            <a:custGeom>
              <a:avLst/>
              <a:gdLst/>
              <a:ahLst/>
              <a:cxnLst/>
              <a:rect l="l" t="t" r="r" b="b"/>
              <a:pathLst>
                <a:path w="458" h="246" extrusionOk="0">
                  <a:moveTo>
                    <a:pt x="458" y="0"/>
                  </a:moveTo>
                  <a:lnTo>
                    <a:pt x="0" y="4"/>
                  </a:lnTo>
                  <a:lnTo>
                    <a:pt x="0" y="245"/>
                  </a:lnTo>
                  <a:lnTo>
                    <a:pt x="458" y="24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1232897" y="5406456"/>
              <a:ext cx="43383" cy="23125"/>
            </a:xfrm>
            <a:custGeom>
              <a:avLst/>
              <a:gdLst/>
              <a:ahLst/>
              <a:cxnLst/>
              <a:rect l="l" t="t" r="r" b="b"/>
              <a:pathLst>
                <a:path w="454" h="242" extrusionOk="0">
                  <a:moveTo>
                    <a:pt x="0" y="0"/>
                  </a:moveTo>
                  <a:lnTo>
                    <a:pt x="0" y="237"/>
                  </a:lnTo>
                  <a:lnTo>
                    <a:pt x="454" y="241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1145460" y="5406456"/>
              <a:ext cx="43765" cy="22743"/>
            </a:xfrm>
            <a:custGeom>
              <a:avLst/>
              <a:gdLst/>
              <a:ahLst/>
              <a:cxnLst/>
              <a:rect l="l" t="t" r="r" b="b"/>
              <a:pathLst>
                <a:path w="458" h="238" extrusionOk="0">
                  <a:moveTo>
                    <a:pt x="458" y="0"/>
                  </a:moveTo>
                  <a:lnTo>
                    <a:pt x="1" y="4"/>
                  </a:lnTo>
                  <a:lnTo>
                    <a:pt x="1" y="237"/>
                  </a:lnTo>
                  <a:lnTo>
                    <a:pt x="458" y="23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1058406" y="5406838"/>
              <a:ext cx="43861" cy="22360"/>
            </a:xfrm>
            <a:custGeom>
              <a:avLst/>
              <a:gdLst/>
              <a:ahLst/>
              <a:cxnLst/>
              <a:rect l="l" t="t" r="r" b="b"/>
              <a:pathLst>
                <a:path w="459" h="234" extrusionOk="0">
                  <a:moveTo>
                    <a:pt x="1" y="0"/>
                  </a:moveTo>
                  <a:lnTo>
                    <a:pt x="1" y="229"/>
                  </a:lnTo>
                  <a:lnTo>
                    <a:pt x="458" y="23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971351" y="5406838"/>
              <a:ext cx="43479" cy="21978"/>
            </a:xfrm>
            <a:custGeom>
              <a:avLst/>
              <a:gdLst/>
              <a:ahLst/>
              <a:cxnLst/>
              <a:rect l="l" t="t" r="r" b="b"/>
              <a:pathLst>
                <a:path w="455" h="230" extrusionOk="0">
                  <a:moveTo>
                    <a:pt x="454" y="0"/>
                  </a:moveTo>
                  <a:lnTo>
                    <a:pt x="1" y="4"/>
                  </a:lnTo>
                  <a:lnTo>
                    <a:pt x="1" y="229"/>
                  </a:lnTo>
                  <a:lnTo>
                    <a:pt x="454" y="22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884010" y="5407221"/>
              <a:ext cx="43765" cy="21596"/>
            </a:xfrm>
            <a:custGeom>
              <a:avLst/>
              <a:gdLst/>
              <a:ahLst/>
              <a:cxnLst/>
              <a:rect l="l" t="t" r="r" b="b"/>
              <a:pathLst>
                <a:path w="458" h="226" extrusionOk="0">
                  <a:moveTo>
                    <a:pt x="0" y="0"/>
                  </a:moveTo>
                  <a:lnTo>
                    <a:pt x="0" y="221"/>
                  </a:lnTo>
                  <a:lnTo>
                    <a:pt x="458" y="22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796191" y="5406456"/>
              <a:ext cx="44530" cy="21978"/>
            </a:xfrm>
            <a:custGeom>
              <a:avLst/>
              <a:gdLst/>
              <a:ahLst/>
              <a:cxnLst/>
              <a:rect l="l" t="t" r="r" b="b"/>
              <a:pathLst>
                <a:path w="466" h="230" extrusionOk="0">
                  <a:moveTo>
                    <a:pt x="16" y="0"/>
                  </a:moveTo>
                  <a:lnTo>
                    <a:pt x="0" y="200"/>
                  </a:lnTo>
                  <a:cubicBezTo>
                    <a:pt x="155" y="217"/>
                    <a:pt x="311" y="225"/>
                    <a:pt x="466" y="229"/>
                  </a:cubicBezTo>
                  <a:lnTo>
                    <a:pt x="466" y="13"/>
                  </a:lnTo>
                  <a:cubicBezTo>
                    <a:pt x="315" y="13"/>
                    <a:pt x="168" y="8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709137" y="5395085"/>
              <a:ext cx="46154" cy="24749"/>
            </a:xfrm>
            <a:custGeom>
              <a:avLst/>
              <a:gdLst/>
              <a:ahLst/>
              <a:cxnLst/>
              <a:rect l="l" t="t" r="r" b="b"/>
              <a:pathLst>
                <a:path w="483" h="259" extrusionOk="0">
                  <a:moveTo>
                    <a:pt x="37" y="1"/>
                  </a:moveTo>
                  <a:lnTo>
                    <a:pt x="0" y="164"/>
                  </a:lnTo>
                  <a:cubicBezTo>
                    <a:pt x="151" y="197"/>
                    <a:pt x="298" y="230"/>
                    <a:pt x="454" y="258"/>
                  </a:cubicBezTo>
                  <a:lnTo>
                    <a:pt x="482" y="74"/>
                  </a:lnTo>
                  <a:cubicBezTo>
                    <a:pt x="331" y="58"/>
                    <a:pt x="184" y="34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625236" y="5372437"/>
              <a:ext cx="45772" cy="26278"/>
            </a:xfrm>
            <a:custGeom>
              <a:avLst/>
              <a:gdLst/>
              <a:ahLst/>
              <a:cxnLst/>
              <a:rect l="l" t="t" r="r" b="b"/>
              <a:pathLst>
                <a:path w="479" h="275" extrusionOk="0">
                  <a:moveTo>
                    <a:pt x="45" y="1"/>
                  </a:moveTo>
                  <a:lnTo>
                    <a:pt x="0" y="119"/>
                  </a:lnTo>
                  <a:cubicBezTo>
                    <a:pt x="143" y="177"/>
                    <a:pt x="290" y="230"/>
                    <a:pt x="433" y="275"/>
                  </a:cubicBezTo>
                  <a:lnTo>
                    <a:pt x="478" y="136"/>
                  </a:lnTo>
                  <a:cubicBezTo>
                    <a:pt x="331" y="95"/>
                    <a:pt x="188" y="5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546017" y="5338131"/>
              <a:ext cx="43383" cy="28189"/>
            </a:xfrm>
            <a:custGeom>
              <a:avLst/>
              <a:gdLst/>
              <a:ahLst/>
              <a:cxnLst/>
              <a:rect l="l" t="t" r="r" b="b"/>
              <a:pathLst>
                <a:path w="454" h="295" extrusionOk="0">
                  <a:moveTo>
                    <a:pt x="45" y="1"/>
                  </a:moveTo>
                  <a:lnTo>
                    <a:pt x="0" y="82"/>
                  </a:lnTo>
                  <a:cubicBezTo>
                    <a:pt x="131" y="160"/>
                    <a:pt x="270" y="229"/>
                    <a:pt x="408" y="295"/>
                  </a:cubicBezTo>
                  <a:lnTo>
                    <a:pt x="453" y="193"/>
                  </a:lnTo>
                  <a:cubicBezTo>
                    <a:pt x="315" y="131"/>
                    <a:pt x="176" y="7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72628" y="5293601"/>
              <a:ext cx="39847" cy="29814"/>
            </a:xfrm>
            <a:custGeom>
              <a:avLst/>
              <a:gdLst/>
              <a:ahLst/>
              <a:cxnLst/>
              <a:rect l="l" t="t" r="r" b="b"/>
              <a:pathLst>
                <a:path w="417" h="312" extrusionOk="0">
                  <a:moveTo>
                    <a:pt x="33" y="1"/>
                  </a:moveTo>
                  <a:lnTo>
                    <a:pt x="0" y="50"/>
                  </a:lnTo>
                  <a:cubicBezTo>
                    <a:pt x="123" y="144"/>
                    <a:pt x="245" y="230"/>
                    <a:pt x="376" y="311"/>
                  </a:cubicBezTo>
                  <a:lnTo>
                    <a:pt x="417" y="246"/>
                  </a:lnTo>
                  <a:cubicBezTo>
                    <a:pt x="286" y="168"/>
                    <a:pt x="159" y="87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406214" y="5239801"/>
              <a:ext cx="34878" cy="31343"/>
            </a:xfrm>
            <a:custGeom>
              <a:avLst/>
              <a:gdLst/>
              <a:ahLst/>
              <a:cxnLst/>
              <a:rect l="l" t="t" r="r" b="b"/>
              <a:pathLst>
                <a:path w="365" h="328" extrusionOk="0">
                  <a:moveTo>
                    <a:pt x="17" y="0"/>
                  </a:moveTo>
                  <a:lnTo>
                    <a:pt x="1" y="17"/>
                  </a:lnTo>
                  <a:cubicBezTo>
                    <a:pt x="111" y="123"/>
                    <a:pt x="221" y="229"/>
                    <a:pt x="340" y="327"/>
                  </a:cubicBezTo>
                  <a:lnTo>
                    <a:pt x="364" y="294"/>
                  </a:lnTo>
                  <a:cubicBezTo>
                    <a:pt x="246" y="200"/>
                    <a:pt x="132" y="102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62161" y="5193359"/>
              <a:ext cx="14525" cy="16436"/>
            </a:xfrm>
            <a:custGeom>
              <a:avLst/>
              <a:gdLst/>
              <a:ahLst/>
              <a:cxnLst/>
              <a:rect l="l" t="t" r="r" b="b"/>
              <a:pathLst>
                <a:path w="152" h="172" extrusionOk="0">
                  <a:moveTo>
                    <a:pt x="0" y="0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4"/>
            <p:cNvSpPr/>
            <p:nvPr/>
          </p:nvSpPr>
          <p:spPr>
            <a:xfrm rot="10800000">
              <a:off x="7519902" y="5402538"/>
              <a:ext cx="43861" cy="34015"/>
            </a:xfrm>
            <a:custGeom>
              <a:avLst/>
              <a:gdLst/>
              <a:ahLst/>
              <a:cxnLst/>
              <a:rect l="l" t="t" r="r" b="b"/>
              <a:pathLst>
                <a:path w="459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58" y="15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4"/>
            <p:cNvSpPr/>
            <p:nvPr/>
          </p:nvSpPr>
          <p:spPr>
            <a:xfrm rot="10800000">
              <a:off x="7607339" y="5402538"/>
              <a:ext cx="43479" cy="34015"/>
            </a:xfrm>
            <a:custGeom>
              <a:avLst/>
              <a:gdLst/>
              <a:ahLst/>
              <a:cxnLst/>
              <a:rect l="l" t="t" r="r" b="b"/>
              <a:pathLst>
                <a:path w="455" h="156" extrusionOk="0">
                  <a:moveTo>
                    <a:pt x="454" y="1"/>
                  </a:moveTo>
                  <a:lnTo>
                    <a:pt x="1" y="5"/>
                  </a:lnTo>
                  <a:lnTo>
                    <a:pt x="1" y="152"/>
                  </a:lnTo>
                  <a:lnTo>
                    <a:pt x="454" y="156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4"/>
            <p:cNvSpPr/>
            <p:nvPr/>
          </p:nvSpPr>
          <p:spPr>
            <a:xfrm rot="10800000">
              <a:off x="7694393" y="5403410"/>
              <a:ext cx="43383" cy="32271"/>
            </a:xfrm>
            <a:custGeom>
              <a:avLst/>
              <a:gdLst/>
              <a:ahLst/>
              <a:cxnLst/>
              <a:rect l="l" t="t" r="r" b="b"/>
              <a:pathLst>
                <a:path w="454" h="148" extrusionOk="0">
                  <a:moveTo>
                    <a:pt x="0" y="1"/>
                  </a:moveTo>
                  <a:lnTo>
                    <a:pt x="0" y="148"/>
                  </a:lnTo>
                  <a:lnTo>
                    <a:pt x="454" y="14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4"/>
            <p:cNvSpPr/>
            <p:nvPr/>
          </p:nvSpPr>
          <p:spPr>
            <a:xfrm rot="10800000">
              <a:off x="7781065" y="5404282"/>
              <a:ext cx="43765" cy="32271"/>
            </a:xfrm>
            <a:custGeom>
              <a:avLst/>
              <a:gdLst/>
              <a:ahLst/>
              <a:cxnLst/>
              <a:rect l="l" t="t" r="r" b="b"/>
              <a:pathLst>
                <a:path w="458" h="148" extrusionOk="0">
                  <a:moveTo>
                    <a:pt x="4" y="1"/>
                  </a:moveTo>
                  <a:lnTo>
                    <a:pt x="0" y="131"/>
                  </a:lnTo>
                  <a:cubicBezTo>
                    <a:pt x="151" y="140"/>
                    <a:pt x="307" y="148"/>
                    <a:pt x="458" y="148"/>
                  </a:cubicBezTo>
                  <a:lnTo>
                    <a:pt x="458" y="9"/>
                  </a:lnTo>
                  <a:cubicBezTo>
                    <a:pt x="307" y="9"/>
                    <a:pt x="156" y="9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4"/>
            <p:cNvSpPr/>
            <p:nvPr/>
          </p:nvSpPr>
          <p:spPr>
            <a:xfrm rot="10357179">
              <a:off x="7867265" y="5409532"/>
              <a:ext cx="44617" cy="36563"/>
            </a:xfrm>
            <a:custGeom>
              <a:avLst/>
              <a:gdLst/>
              <a:ahLst/>
              <a:cxnLst/>
              <a:rect l="l" t="t" r="r" b="b"/>
              <a:pathLst>
                <a:path w="467" h="185" extrusionOk="0">
                  <a:moveTo>
                    <a:pt x="21" y="1"/>
                  </a:moveTo>
                  <a:lnTo>
                    <a:pt x="1" y="107"/>
                  </a:lnTo>
                  <a:cubicBezTo>
                    <a:pt x="148" y="135"/>
                    <a:pt x="299" y="164"/>
                    <a:pt x="454" y="184"/>
                  </a:cubicBezTo>
                  <a:lnTo>
                    <a:pt x="466" y="66"/>
                  </a:lnTo>
                  <a:cubicBezTo>
                    <a:pt x="319" y="50"/>
                    <a:pt x="168" y="29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4"/>
            <p:cNvSpPr/>
            <p:nvPr/>
          </p:nvSpPr>
          <p:spPr>
            <a:xfrm rot="10199104">
              <a:off x="7952404" y="5427079"/>
              <a:ext cx="44140" cy="40591"/>
            </a:xfrm>
            <a:custGeom>
              <a:avLst/>
              <a:gdLst/>
              <a:ahLst/>
              <a:cxnLst/>
              <a:rect l="l" t="t" r="r" b="b"/>
              <a:pathLst>
                <a:path w="462" h="213" extrusionOk="0">
                  <a:moveTo>
                    <a:pt x="25" y="0"/>
                  </a:moveTo>
                  <a:lnTo>
                    <a:pt x="0" y="78"/>
                  </a:lnTo>
                  <a:cubicBezTo>
                    <a:pt x="147" y="127"/>
                    <a:pt x="290" y="172"/>
                    <a:pt x="437" y="213"/>
                  </a:cubicBezTo>
                  <a:lnTo>
                    <a:pt x="462" y="119"/>
                  </a:lnTo>
                  <a:cubicBezTo>
                    <a:pt x="315" y="86"/>
                    <a:pt x="172" y="45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4"/>
            <p:cNvSpPr/>
            <p:nvPr/>
          </p:nvSpPr>
          <p:spPr>
            <a:xfrm rot="10307754">
              <a:off x="8034768" y="5455574"/>
              <a:ext cx="42615" cy="40864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29" y="0"/>
                  </a:moveTo>
                  <a:lnTo>
                    <a:pt x="1" y="53"/>
                  </a:lnTo>
                  <a:cubicBezTo>
                    <a:pt x="140" y="123"/>
                    <a:pt x="279" y="188"/>
                    <a:pt x="417" y="245"/>
                  </a:cubicBezTo>
                  <a:lnTo>
                    <a:pt x="446" y="180"/>
                  </a:lnTo>
                  <a:cubicBezTo>
                    <a:pt x="303" y="123"/>
                    <a:pt x="164" y="66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4"/>
            <p:cNvSpPr/>
            <p:nvPr/>
          </p:nvSpPr>
          <p:spPr>
            <a:xfrm rot="10517640">
              <a:off x="8113128" y="5494666"/>
              <a:ext cx="39179" cy="40158"/>
            </a:xfrm>
            <a:custGeom>
              <a:avLst/>
              <a:gdLst/>
              <a:ahLst/>
              <a:cxnLst/>
              <a:rect l="l" t="t" r="r" b="b"/>
              <a:pathLst>
                <a:path w="410" h="282" extrusionOk="0">
                  <a:moveTo>
                    <a:pt x="21" y="0"/>
                  </a:moveTo>
                  <a:lnTo>
                    <a:pt x="1" y="33"/>
                  </a:lnTo>
                  <a:cubicBezTo>
                    <a:pt x="127" y="119"/>
                    <a:pt x="254" y="204"/>
                    <a:pt x="385" y="282"/>
                  </a:cubicBezTo>
                  <a:lnTo>
                    <a:pt x="409" y="237"/>
                  </a:lnTo>
                  <a:cubicBezTo>
                    <a:pt x="278" y="164"/>
                    <a:pt x="148" y="86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4"/>
            <p:cNvSpPr/>
            <p:nvPr/>
          </p:nvSpPr>
          <p:spPr>
            <a:xfrm rot="10800000">
              <a:off x="8185371" y="5544542"/>
              <a:ext cx="34401" cy="30196"/>
            </a:xfrm>
            <a:custGeom>
              <a:avLst/>
              <a:gdLst/>
              <a:ahLst/>
              <a:cxnLst/>
              <a:rect l="l" t="t" r="r" b="b"/>
              <a:pathLst>
                <a:path w="360" h="316" extrusionOk="0">
                  <a:moveTo>
                    <a:pt x="8" y="1"/>
                  </a:moveTo>
                  <a:lnTo>
                    <a:pt x="0" y="13"/>
                  </a:lnTo>
                  <a:cubicBezTo>
                    <a:pt x="110" y="119"/>
                    <a:pt x="225" y="217"/>
                    <a:pt x="343" y="315"/>
                  </a:cubicBezTo>
                  <a:lnTo>
                    <a:pt x="359" y="295"/>
                  </a:lnTo>
                  <a:cubicBezTo>
                    <a:pt x="241" y="201"/>
                    <a:pt x="123" y="103"/>
                    <a:pt x="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4"/>
            <p:cNvSpPr/>
            <p:nvPr/>
          </p:nvSpPr>
          <p:spPr>
            <a:xfrm rot="10800000">
              <a:off x="8250159" y="5604649"/>
              <a:ext cx="14525" cy="16531"/>
            </a:xfrm>
            <a:custGeom>
              <a:avLst/>
              <a:gdLst/>
              <a:ahLst/>
              <a:cxnLst/>
              <a:rect l="l" t="t" r="r" b="b"/>
              <a:pathLst>
                <a:path w="152" h="173" extrusionOk="0">
                  <a:moveTo>
                    <a:pt x="0" y="1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4"/>
            <p:cNvSpPr/>
            <p:nvPr/>
          </p:nvSpPr>
          <p:spPr>
            <a:xfrm rot="10800000">
              <a:off x="7433737" y="4707450"/>
              <a:ext cx="43859" cy="43002"/>
            </a:xfrm>
            <a:custGeom>
              <a:avLst/>
              <a:gdLst/>
              <a:ahLst/>
              <a:cxnLst/>
              <a:rect l="l" t="t" r="r" b="b"/>
              <a:pathLst>
                <a:path w="459" h="234" extrusionOk="0">
                  <a:moveTo>
                    <a:pt x="1" y="0"/>
                  </a:moveTo>
                  <a:lnTo>
                    <a:pt x="1" y="229"/>
                  </a:lnTo>
                  <a:lnTo>
                    <a:pt x="458" y="23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4"/>
            <p:cNvSpPr/>
            <p:nvPr/>
          </p:nvSpPr>
          <p:spPr>
            <a:xfrm rot="10800000">
              <a:off x="7521168" y="4708185"/>
              <a:ext cx="43476" cy="42267"/>
            </a:xfrm>
            <a:custGeom>
              <a:avLst/>
              <a:gdLst/>
              <a:ahLst/>
              <a:cxnLst/>
              <a:rect l="l" t="t" r="r" b="b"/>
              <a:pathLst>
                <a:path w="455" h="230" extrusionOk="0">
                  <a:moveTo>
                    <a:pt x="454" y="0"/>
                  </a:moveTo>
                  <a:lnTo>
                    <a:pt x="1" y="4"/>
                  </a:lnTo>
                  <a:lnTo>
                    <a:pt x="1" y="229"/>
                  </a:lnTo>
                  <a:lnTo>
                    <a:pt x="454" y="22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4"/>
            <p:cNvSpPr/>
            <p:nvPr/>
          </p:nvSpPr>
          <p:spPr>
            <a:xfrm rot="10800000">
              <a:off x="7608217" y="4708185"/>
              <a:ext cx="43763" cy="41532"/>
            </a:xfrm>
            <a:custGeom>
              <a:avLst/>
              <a:gdLst/>
              <a:ahLst/>
              <a:cxnLst/>
              <a:rect l="l" t="t" r="r" b="b"/>
              <a:pathLst>
                <a:path w="458" h="226" extrusionOk="0">
                  <a:moveTo>
                    <a:pt x="0" y="0"/>
                  </a:moveTo>
                  <a:lnTo>
                    <a:pt x="0" y="221"/>
                  </a:lnTo>
                  <a:lnTo>
                    <a:pt x="458" y="22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4"/>
            <p:cNvSpPr/>
            <p:nvPr/>
          </p:nvSpPr>
          <p:spPr>
            <a:xfrm rot="10800000">
              <a:off x="7695278" y="4711728"/>
              <a:ext cx="44527" cy="28849"/>
            </a:xfrm>
            <a:custGeom>
              <a:avLst/>
              <a:gdLst/>
              <a:ahLst/>
              <a:cxnLst/>
              <a:rect l="l" t="t" r="r" b="b"/>
              <a:pathLst>
                <a:path w="466" h="230" extrusionOk="0">
                  <a:moveTo>
                    <a:pt x="16" y="0"/>
                  </a:moveTo>
                  <a:lnTo>
                    <a:pt x="0" y="200"/>
                  </a:lnTo>
                  <a:cubicBezTo>
                    <a:pt x="155" y="217"/>
                    <a:pt x="311" y="225"/>
                    <a:pt x="466" y="229"/>
                  </a:cubicBezTo>
                  <a:lnTo>
                    <a:pt x="466" y="13"/>
                  </a:lnTo>
                  <a:cubicBezTo>
                    <a:pt x="315" y="13"/>
                    <a:pt x="168" y="8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4"/>
            <p:cNvSpPr/>
            <p:nvPr/>
          </p:nvSpPr>
          <p:spPr>
            <a:xfrm rot="10438123">
              <a:off x="7780714" y="4709150"/>
              <a:ext cx="46153" cy="32487"/>
            </a:xfrm>
            <a:custGeom>
              <a:avLst/>
              <a:gdLst/>
              <a:ahLst/>
              <a:cxnLst/>
              <a:rect l="l" t="t" r="r" b="b"/>
              <a:pathLst>
                <a:path w="483" h="259" extrusionOk="0">
                  <a:moveTo>
                    <a:pt x="37" y="1"/>
                  </a:moveTo>
                  <a:lnTo>
                    <a:pt x="0" y="164"/>
                  </a:lnTo>
                  <a:cubicBezTo>
                    <a:pt x="151" y="197"/>
                    <a:pt x="298" y="230"/>
                    <a:pt x="454" y="258"/>
                  </a:cubicBezTo>
                  <a:lnTo>
                    <a:pt x="482" y="74"/>
                  </a:lnTo>
                  <a:cubicBezTo>
                    <a:pt x="331" y="58"/>
                    <a:pt x="184" y="34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4"/>
            <p:cNvSpPr/>
            <p:nvPr/>
          </p:nvSpPr>
          <p:spPr>
            <a:xfrm rot="10577156">
              <a:off x="7868567" y="4735936"/>
              <a:ext cx="45772" cy="26279"/>
            </a:xfrm>
            <a:custGeom>
              <a:avLst/>
              <a:gdLst/>
              <a:ahLst/>
              <a:cxnLst/>
              <a:rect l="l" t="t" r="r" b="b"/>
              <a:pathLst>
                <a:path w="479" h="275" extrusionOk="0">
                  <a:moveTo>
                    <a:pt x="45" y="1"/>
                  </a:moveTo>
                  <a:lnTo>
                    <a:pt x="0" y="119"/>
                  </a:lnTo>
                  <a:cubicBezTo>
                    <a:pt x="143" y="177"/>
                    <a:pt x="290" y="230"/>
                    <a:pt x="433" y="275"/>
                  </a:cubicBezTo>
                  <a:lnTo>
                    <a:pt x="478" y="136"/>
                  </a:lnTo>
                  <a:cubicBezTo>
                    <a:pt x="331" y="95"/>
                    <a:pt x="188" y="5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4"/>
            <p:cNvSpPr/>
            <p:nvPr/>
          </p:nvSpPr>
          <p:spPr>
            <a:xfrm rot="10577156">
              <a:off x="7952166" y="4763051"/>
              <a:ext cx="43383" cy="28190"/>
            </a:xfrm>
            <a:custGeom>
              <a:avLst/>
              <a:gdLst/>
              <a:ahLst/>
              <a:cxnLst/>
              <a:rect l="l" t="t" r="r" b="b"/>
              <a:pathLst>
                <a:path w="454" h="295" extrusionOk="0">
                  <a:moveTo>
                    <a:pt x="45" y="1"/>
                  </a:moveTo>
                  <a:lnTo>
                    <a:pt x="0" y="82"/>
                  </a:lnTo>
                  <a:cubicBezTo>
                    <a:pt x="131" y="160"/>
                    <a:pt x="270" y="229"/>
                    <a:pt x="408" y="295"/>
                  </a:cubicBezTo>
                  <a:lnTo>
                    <a:pt x="453" y="193"/>
                  </a:lnTo>
                  <a:cubicBezTo>
                    <a:pt x="315" y="131"/>
                    <a:pt x="176" y="7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4"/>
            <p:cNvSpPr/>
            <p:nvPr/>
          </p:nvSpPr>
          <p:spPr>
            <a:xfrm rot="10577156">
              <a:off x="8031765" y="4800996"/>
              <a:ext cx="39848" cy="29814"/>
            </a:xfrm>
            <a:custGeom>
              <a:avLst/>
              <a:gdLst/>
              <a:ahLst/>
              <a:cxnLst/>
              <a:rect l="l" t="t" r="r" b="b"/>
              <a:pathLst>
                <a:path w="417" h="312" extrusionOk="0">
                  <a:moveTo>
                    <a:pt x="33" y="1"/>
                  </a:moveTo>
                  <a:lnTo>
                    <a:pt x="0" y="50"/>
                  </a:lnTo>
                  <a:cubicBezTo>
                    <a:pt x="123" y="144"/>
                    <a:pt x="245" y="230"/>
                    <a:pt x="376" y="311"/>
                  </a:cubicBezTo>
                  <a:lnTo>
                    <a:pt x="417" y="246"/>
                  </a:lnTo>
                  <a:cubicBezTo>
                    <a:pt x="286" y="168"/>
                    <a:pt x="159" y="87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4"/>
            <p:cNvSpPr/>
            <p:nvPr/>
          </p:nvSpPr>
          <p:spPr>
            <a:xfrm rot="10577156">
              <a:off x="8106439" y="4848692"/>
              <a:ext cx="34879" cy="31343"/>
            </a:xfrm>
            <a:custGeom>
              <a:avLst/>
              <a:gdLst/>
              <a:ahLst/>
              <a:cxnLst/>
              <a:rect l="l" t="t" r="r" b="b"/>
              <a:pathLst>
                <a:path w="365" h="328" extrusionOk="0">
                  <a:moveTo>
                    <a:pt x="17" y="0"/>
                  </a:moveTo>
                  <a:lnTo>
                    <a:pt x="1" y="17"/>
                  </a:lnTo>
                  <a:cubicBezTo>
                    <a:pt x="111" y="123"/>
                    <a:pt x="221" y="229"/>
                    <a:pt x="340" y="327"/>
                  </a:cubicBezTo>
                  <a:lnTo>
                    <a:pt x="364" y="294"/>
                  </a:lnTo>
                  <a:cubicBezTo>
                    <a:pt x="246" y="200"/>
                    <a:pt x="132" y="102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4"/>
            <p:cNvSpPr/>
            <p:nvPr/>
          </p:nvSpPr>
          <p:spPr>
            <a:xfrm rot="10577156">
              <a:off x="8174223" y="4906415"/>
              <a:ext cx="14525" cy="16436"/>
            </a:xfrm>
            <a:custGeom>
              <a:avLst/>
              <a:gdLst/>
              <a:ahLst/>
              <a:cxnLst/>
              <a:rect l="l" t="t" r="r" b="b"/>
              <a:pathLst>
                <a:path w="152" h="172" extrusionOk="0">
                  <a:moveTo>
                    <a:pt x="0" y="0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7434607" y="5393921"/>
              <a:ext cx="45778" cy="43384"/>
            </a:xfrm>
            <a:custGeom>
              <a:avLst/>
              <a:gdLst/>
              <a:ahLst/>
              <a:cxnLst/>
              <a:rect l="l" t="t" r="r" b="b"/>
              <a:pathLst>
                <a:path w="226" h="454" extrusionOk="0">
                  <a:moveTo>
                    <a:pt x="1" y="0"/>
                  </a:moveTo>
                  <a:lnTo>
                    <a:pt x="1" y="453"/>
                  </a:lnTo>
                  <a:lnTo>
                    <a:pt x="226" y="45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26" name="Google Shape;1026;p14"/>
            <p:cNvCxnSpPr/>
            <p:nvPr/>
          </p:nvCxnSpPr>
          <p:spPr>
            <a:xfrm>
              <a:off x="258050" y="-298025"/>
              <a:ext cx="0" cy="51390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27" name="Google Shape;1027;p14"/>
            <p:cNvSpPr/>
            <p:nvPr/>
          </p:nvSpPr>
          <p:spPr>
            <a:xfrm>
              <a:off x="7252558" y="4703901"/>
              <a:ext cx="45778" cy="43766"/>
            </a:xfrm>
            <a:custGeom>
              <a:avLst/>
              <a:gdLst/>
              <a:ahLst/>
              <a:cxnLst/>
              <a:rect l="l" t="t" r="r" b="b"/>
              <a:pathLst>
                <a:path w="226" h="458" extrusionOk="0">
                  <a:moveTo>
                    <a:pt x="226" y="1"/>
                  </a:moveTo>
                  <a:lnTo>
                    <a:pt x="1" y="5"/>
                  </a:lnTo>
                  <a:lnTo>
                    <a:pt x="1" y="454"/>
                  </a:lnTo>
                  <a:lnTo>
                    <a:pt x="226" y="458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7165590" y="4704286"/>
              <a:ext cx="43383" cy="43001"/>
            </a:xfrm>
            <a:custGeom>
              <a:avLst/>
              <a:gdLst/>
              <a:ahLst/>
              <a:cxnLst/>
              <a:rect l="l" t="t" r="r" b="b"/>
              <a:pathLst>
                <a:path w="454" h="450" extrusionOk="0">
                  <a:moveTo>
                    <a:pt x="0" y="1"/>
                  </a:moveTo>
                  <a:lnTo>
                    <a:pt x="0" y="450"/>
                  </a:lnTo>
                  <a:lnTo>
                    <a:pt x="453" y="450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7078154" y="4704669"/>
              <a:ext cx="43765" cy="42236"/>
            </a:xfrm>
            <a:custGeom>
              <a:avLst/>
              <a:gdLst/>
              <a:ahLst/>
              <a:cxnLst/>
              <a:rect l="l" t="t" r="r" b="b"/>
              <a:pathLst>
                <a:path w="458" h="442" extrusionOk="0">
                  <a:moveTo>
                    <a:pt x="0" y="1"/>
                  </a:moveTo>
                  <a:lnTo>
                    <a:pt x="0" y="442"/>
                  </a:lnTo>
                  <a:lnTo>
                    <a:pt x="458" y="44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4"/>
            <p:cNvSpPr/>
            <p:nvPr/>
          </p:nvSpPr>
          <p:spPr>
            <a:xfrm>
              <a:off x="7252558" y="5396333"/>
              <a:ext cx="45778" cy="43384"/>
            </a:xfrm>
            <a:custGeom>
              <a:avLst/>
              <a:gdLst/>
              <a:ahLst/>
              <a:cxnLst/>
              <a:rect l="l" t="t" r="r" b="b"/>
              <a:pathLst>
                <a:path w="226" h="454" extrusionOk="0">
                  <a:moveTo>
                    <a:pt x="1" y="0"/>
                  </a:moveTo>
                  <a:lnTo>
                    <a:pt x="1" y="453"/>
                  </a:lnTo>
                  <a:lnTo>
                    <a:pt x="226" y="45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4"/>
            <p:cNvSpPr/>
            <p:nvPr/>
          </p:nvSpPr>
          <p:spPr>
            <a:xfrm>
              <a:off x="7165113" y="5396327"/>
              <a:ext cx="43861" cy="43001"/>
            </a:xfrm>
            <a:custGeom>
              <a:avLst/>
              <a:gdLst/>
              <a:ahLst/>
              <a:cxnLst/>
              <a:rect l="l" t="t" r="r" b="b"/>
              <a:pathLst>
                <a:path w="459" h="450" extrusionOk="0">
                  <a:moveTo>
                    <a:pt x="1" y="0"/>
                  </a:moveTo>
                  <a:lnTo>
                    <a:pt x="1" y="449"/>
                  </a:lnTo>
                  <a:lnTo>
                    <a:pt x="458" y="44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7078154" y="5396709"/>
              <a:ext cx="43765" cy="42619"/>
            </a:xfrm>
            <a:custGeom>
              <a:avLst/>
              <a:gdLst/>
              <a:ahLst/>
              <a:cxnLst/>
              <a:rect l="l" t="t" r="r" b="b"/>
              <a:pathLst>
                <a:path w="458" h="446" extrusionOk="0">
                  <a:moveTo>
                    <a:pt x="0" y="0"/>
                  </a:moveTo>
                  <a:lnTo>
                    <a:pt x="0" y="445"/>
                  </a:lnTo>
                  <a:lnTo>
                    <a:pt x="458" y="44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4"/>
            <p:cNvSpPr/>
            <p:nvPr/>
          </p:nvSpPr>
          <p:spPr>
            <a:xfrm>
              <a:off x="6991099" y="4704669"/>
              <a:ext cx="43765" cy="42236"/>
            </a:xfrm>
            <a:custGeom>
              <a:avLst/>
              <a:gdLst/>
              <a:ahLst/>
              <a:cxnLst/>
              <a:rect l="l" t="t" r="r" b="b"/>
              <a:pathLst>
                <a:path w="458" h="442" extrusionOk="0">
                  <a:moveTo>
                    <a:pt x="458" y="1"/>
                  </a:moveTo>
                  <a:lnTo>
                    <a:pt x="0" y="5"/>
                  </a:lnTo>
                  <a:lnTo>
                    <a:pt x="0" y="438"/>
                  </a:lnTo>
                  <a:lnTo>
                    <a:pt x="458" y="44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4"/>
            <p:cNvSpPr/>
            <p:nvPr/>
          </p:nvSpPr>
          <p:spPr>
            <a:xfrm>
              <a:off x="6904045" y="4705051"/>
              <a:ext cx="43861" cy="41472"/>
            </a:xfrm>
            <a:custGeom>
              <a:avLst/>
              <a:gdLst/>
              <a:ahLst/>
              <a:cxnLst/>
              <a:rect l="l" t="t" r="r" b="b"/>
              <a:pathLst>
                <a:path w="459" h="434" extrusionOk="0">
                  <a:moveTo>
                    <a:pt x="1" y="1"/>
                  </a:moveTo>
                  <a:lnTo>
                    <a:pt x="1" y="434"/>
                  </a:lnTo>
                  <a:lnTo>
                    <a:pt x="458" y="434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4"/>
            <p:cNvSpPr/>
            <p:nvPr/>
          </p:nvSpPr>
          <p:spPr>
            <a:xfrm>
              <a:off x="6816990" y="4705433"/>
              <a:ext cx="43861" cy="40707"/>
            </a:xfrm>
            <a:custGeom>
              <a:avLst/>
              <a:gdLst/>
              <a:ahLst/>
              <a:cxnLst/>
              <a:rect l="l" t="t" r="r" b="b"/>
              <a:pathLst>
                <a:path w="459" h="426" extrusionOk="0">
                  <a:moveTo>
                    <a:pt x="1" y="1"/>
                  </a:moveTo>
                  <a:lnTo>
                    <a:pt x="1" y="426"/>
                  </a:lnTo>
                  <a:lnTo>
                    <a:pt x="458" y="42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4"/>
            <p:cNvSpPr/>
            <p:nvPr/>
          </p:nvSpPr>
          <p:spPr>
            <a:xfrm>
              <a:off x="6729936" y="4705433"/>
              <a:ext cx="43861" cy="40707"/>
            </a:xfrm>
            <a:custGeom>
              <a:avLst/>
              <a:gdLst/>
              <a:ahLst/>
              <a:cxnLst/>
              <a:rect l="l" t="t" r="r" b="b"/>
              <a:pathLst>
                <a:path w="459" h="426" extrusionOk="0">
                  <a:moveTo>
                    <a:pt x="458" y="1"/>
                  </a:moveTo>
                  <a:lnTo>
                    <a:pt x="1" y="5"/>
                  </a:lnTo>
                  <a:lnTo>
                    <a:pt x="1" y="422"/>
                  </a:lnTo>
                  <a:lnTo>
                    <a:pt x="458" y="42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6642977" y="4705815"/>
              <a:ext cx="43765" cy="39943"/>
            </a:xfrm>
            <a:custGeom>
              <a:avLst/>
              <a:gdLst/>
              <a:ahLst/>
              <a:cxnLst/>
              <a:rect l="l" t="t" r="r" b="b"/>
              <a:pathLst>
                <a:path w="458" h="418" extrusionOk="0">
                  <a:moveTo>
                    <a:pt x="458" y="1"/>
                  </a:moveTo>
                  <a:lnTo>
                    <a:pt x="0" y="5"/>
                  </a:lnTo>
                  <a:lnTo>
                    <a:pt x="0" y="413"/>
                  </a:lnTo>
                  <a:lnTo>
                    <a:pt x="458" y="418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4"/>
            <p:cNvSpPr/>
            <p:nvPr/>
          </p:nvSpPr>
          <p:spPr>
            <a:xfrm>
              <a:off x="6555923" y="4706293"/>
              <a:ext cx="43383" cy="39083"/>
            </a:xfrm>
            <a:custGeom>
              <a:avLst/>
              <a:gdLst/>
              <a:ahLst/>
              <a:cxnLst/>
              <a:rect l="l" t="t" r="r" b="b"/>
              <a:pathLst>
                <a:path w="454" h="409" extrusionOk="0">
                  <a:moveTo>
                    <a:pt x="0" y="0"/>
                  </a:moveTo>
                  <a:lnTo>
                    <a:pt x="0" y="408"/>
                  </a:lnTo>
                  <a:lnTo>
                    <a:pt x="454" y="40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4"/>
            <p:cNvSpPr/>
            <p:nvPr/>
          </p:nvSpPr>
          <p:spPr>
            <a:xfrm>
              <a:off x="6468868" y="4706675"/>
              <a:ext cx="43383" cy="38319"/>
            </a:xfrm>
            <a:custGeom>
              <a:avLst/>
              <a:gdLst/>
              <a:ahLst/>
              <a:cxnLst/>
              <a:rect l="l" t="t" r="r" b="b"/>
              <a:pathLst>
                <a:path w="454" h="401" extrusionOk="0">
                  <a:moveTo>
                    <a:pt x="1" y="0"/>
                  </a:moveTo>
                  <a:lnTo>
                    <a:pt x="1" y="400"/>
                  </a:lnTo>
                  <a:lnTo>
                    <a:pt x="454" y="40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4"/>
            <p:cNvSpPr/>
            <p:nvPr/>
          </p:nvSpPr>
          <p:spPr>
            <a:xfrm>
              <a:off x="6381814" y="4706675"/>
              <a:ext cx="43479" cy="38319"/>
            </a:xfrm>
            <a:custGeom>
              <a:avLst/>
              <a:gdLst/>
              <a:ahLst/>
              <a:cxnLst/>
              <a:rect l="l" t="t" r="r" b="b"/>
              <a:pathLst>
                <a:path w="455" h="401" extrusionOk="0">
                  <a:moveTo>
                    <a:pt x="454" y="0"/>
                  </a:moveTo>
                  <a:lnTo>
                    <a:pt x="1" y="4"/>
                  </a:lnTo>
                  <a:lnTo>
                    <a:pt x="1" y="396"/>
                  </a:lnTo>
                  <a:lnTo>
                    <a:pt x="454" y="40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4"/>
            <p:cNvSpPr/>
            <p:nvPr/>
          </p:nvSpPr>
          <p:spPr>
            <a:xfrm>
              <a:off x="6294759" y="4707058"/>
              <a:ext cx="43479" cy="37554"/>
            </a:xfrm>
            <a:custGeom>
              <a:avLst/>
              <a:gdLst/>
              <a:ahLst/>
              <a:cxnLst/>
              <a:rect l="l" t="t" r="r" b="b"/>
              <a:pathLst>
                <a:path w="455" h="393" extrusionOk="0">
                  <a:moveTo>
                    <a:pt x="1" y="0"/>
                  </a:moveTo>
                  <a:lnTo>
                    <a:pt x="1" y="392"/>
                  </a:lnTo>
                  <a:lnTo>
                    <a:pt x="454" y="392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4"/>
            <p:cNvSpPr/>
            <p:nvPr/>
          </p:nvSpPr>
          <p:spPr>
            <a:xfrm>
              <a:off x="6207801" y="4707440"/>
              <a:ext cx="43383" cy="36790"/>
            </a:xfrm>
            <a:custGeom>
              <a:avLst/>
              <a:gdLst/>
              <a:ahLst/>
              <a:cxnLst/>
              <a:rect l="l" t="t" r="r" b="b"/>
              <a:pathLst>
                <a:path w="454" h="385" extrusionOk="0">
                  <a:moveTo>
                    <a:pt x="0" y="0"/>
                  </a:moveTo>
                  <a:lnTo>
                    <a:pt x="0" y="384"/>
                  </a:lnTo>
                  <a:lnTo>
                    <a:pt x="454" y="38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4"/>
            <p:cNvSpPr/>
            <p:nvPr/>
          </p:nvSpPr>
          <p:spPr>
            <a:xfrm>
              <a:off x="6120746" y="4707440"/>
              <a:ext cx="43383" cy="36790"/>
            </a:xfrm>
            <a:custGeom>
              <a:avLst/>
              <a:gdLst/>
              <a:ahLst/>
              <a:cxnLst/>
              <a:rect l="l" t="t" r="r" b="b"/>
              <a:pathLst>
                <a:path w="454" h="385" extrusionOk="0">
                  <a:moveTo>
                    <a:pt x="454" y="0"/>
                  </a:moveTo>
                  <a:lnTo>
                    <a:pt x="0" y="4"/>
                  </a:lnTo>
                  <a:lnTo>
                    <a:pt x="0" y="380"/>
                  </a:lnTo>
                  <a:lnTo>
                    <a:pt x="454" y="38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4"/>
            <p:cNvSpPr/>
            <p:nvPr/>
          </p:nvSpPr>
          <p:spPr>
            <a:xfrm>
              <a:off x="6033309" y="4707822"/>
              <a:ext cx="43765" cy="36025"/>
            </a:xfrm>
            <a:custGeom>
              <a:avLst/>
              <a:gdLst/>
              <a:ahLst/>
              <a:cxnLst/>
              <a:rect l="l" t="t" r="r" b="b"/>
              <a:pathLst>
                <a:path w="458" h="377" extrusionOk="0">
                  <a:moveTo>
                    <a:pt x="0" y="0"/>
                  </a:moveTo>
                  <a:lnTo>
                    <a:pt x="0" y="376"/>
                  </a:lnTo>
                  <a:lnTo>
                    <a:pt x="458" y="37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4"/>
            <p:cNvSpPr/>
            <p:nvPr/>
          </p:nvSpPr>
          <p:spPr>
            <a:xfrm>
              <a:off x="5946255" y="4708204"/>
              <a:ext cx="43861" cy="35261"/>
            </a:xfrm>
            <a:custGeom>
              <a:avLst/>
              <a:gdLst/>
              <a:ahLst/>
              <a:cxnLst/>
              <a:rect l="l" t="t" r="r" b="b"/>
              <a:pathLst>
                <a:path w="459" h="369" extrusionOk="0">
                  <a:moveTo>
                    <a:pt x="1" y="0"/>
                  </a:moveTo>
                  <a:lnTo>
                    <a:pt x="1" y="368"/>
                  </a:lnTo>
                  <a:lnTo>
                    <a:pt x="458" y="368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4"/>
            <p:cNvSpPr/>
            <p:nvPr/>
          </p:nvSpPr>
          <p:spPr>
            <a:xfrm>
              <a:off x="5859201" y="4708204"/>
              <a:ext cx="43861" cy="35261"/>
            </a:xfrm>
            <a:custGeom>
              <a:avLst/>
              <a:gdLst/>
              <a:ahLst/>
              <a:cxnLst/>
              <a:rect l="l" t="t" r="r" b="b"/>
              <a:pathLst>
                <a:path w="459" h="369" extrusionOk="0">
                  <a:moveTo>
                    <a:pt x="458" y="0"/>
                  </a:moveTo>
                  <a:lnTo>
                    <a:pt x="1" y="5"/>
                  </a:lnTo>
                  <a:lnTo>
                    <a:pt x="1" y="364"/>
                  </a:lnTo>
                  <a:lnTo>
                    <a:pt x="458" y="368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4"/>
            <p:cNvSpPr/>
            <p:nvPr/>
          </p:nvSpPr>
          <p:spPr>
            <a:xfrm>
              <a:off x="5772242" y="4708587"/>
              <a:ext cx="43765" cy="34401"/>
            </a:xfrm>
            <a:custGeom>
              <a:avLst/>
              <a:gdLst/>
              <a:ahLst/>
              <a:cxnLst/>
              <a:rect l="l" t="t" r="r" b="b"/>
              <a:pathLst>
                <a:path w="458" h="360" extrusionOk="0">
                  <a:moveTo>
                    <a:pt x="458" y="1"/>
                  </a:moveTo>
                  <a:lnTo>
                    <a:pt x="0" y="5"/>
                  </a:lnTo>
                  <a:lnTo>
                    <a:pt x="0" y="356"/>
                  </a:lnTo>
                  <a:lnTo>
                    <a:pt x="458" y="36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4"/>
            <p:cNvSpPr/>
            <p:nvPr/>
          </p:nvSpPr>
          <p:spPr>
            <a:xfrm>
              <a:off x="5685187" y="4708969"/>
              <a:ext cx="43765" cy="33636"/>
            </a:xfrm>
            <a:custGeom>
              <a:avLst/>
              <a:gdLst/>
              <a:ahLst/>
              <a:cxnLst/>
              <a:rect l="l" t="t" r="r" b="b"/>
              <a:pathLst>
                <a:path w="458" h="352" extrusionOk="0">
                  <a:moveTo>
                    <a:pt x="0" y="1"/>
                  </a:moveTo>
                  <a:lnTo>
                    <a:pt x="0" y="352"/>
                  </a:lnTo>
                  <a:lnTo>
                    <a:pt x="458" y="35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4"/>
            <p:cNvSpPr/>
            <p:nvPr/>
          </p:nvSpPr>
          <p:spPr>
            <a:xfrm>
              <a:off x="6991099" y="5396709"/>
              <a:ext cx="43383" cy="42236"/>
            </a:xfrm>
            <a:custGeom>
              <a:avLst/>
              <a:gdLst/>
              <a:ahLst/>
              <a:cxnLst/>
              <a:rect l="l" t="t" r="r" b="b"/>
              <a:pathLst>
                <a:path w="454" h="442" extrusionOk="0">
                  <a:moveTo>
                    <a:pt x="0" y="0"/>
                  </a:moveTo>
                  <a:lnTo>
                    <a:pt x="0" y="441"/>
                  </a:lnTo>
                  <a:lnTo>
                    <a:pt x="454" y="441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4"/>
            <p:cNvSpPr/>
            <p:nvPr/>
          </p:nvSpPr>
          <p:spPr>
            <a:xfrm>
              <a:off x="6903663" y="5397091"/>
              <a:ext cx="43765" cy="41854"/>
            </a:xfrm>
            <a:custGeom>
              <a:avLst/>
              <a:gdLst/>
              <a:ahLst/>
              <a:cxnLst/>
              <a:rect l="l" t="t" r="r" b="b"/>
              <a:pathLst>
                <a:path w="458" h="438" extrusionOk="0">
                  <a:moveTo>
                    <a:pt x="0" y="0"/>
                  </a:moveTo>
                  <a:lnTo>
                    <a:pt x="0" y="437"/>
                  </a:lnTo>
                  <a:lnTo>
                    <a:pt x="458" y="43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4"/>
            <p:cNvSpPr/>
            <p:nvPr/>
          </p:nvSpPr>
          <p:spPr>
            <a:xfrm>
              <a:off x="6816608" y="5397091"/>
              <a:ext cx="43861" cy="41472"/>
            </a:xfrm>
            <a:custGeom>
              <a:avLst/>
              <a:gdLst/>
              <a:ahLst/>
              <a:cxnLst/>
              <a:rect l="l" t="t" r="r" b="b"/>
              <a:pathLst>
                <a:path w="459" h="434" extrusionOk="0">
                  <a:moveTo>
                    <a:pt x="1" y="0"/>
                  </a:moveTo>
                  <a:lnTo>
                    <a:pt x="1" y="433"/>
                  </a:lnTo>
                  <a:lnTo>
                    <a:pt x="458" y="43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4"/>
            <p:cNvSpPr/>
            <p:nvPr/>
          </p:nvSpPr>
          <p:spPr>
            <a:xfrm>
              <a:off x="6729554" y="5397474"/>
              <a:ext cx="43479" cy="41090"/>
            </a:xfrm>
            <a:custGeom>
              <a:avLst/>
              <a:gdLst/>
              <a:ahLst/>
              <a:cxnLst/>
              <a:rect l="l" t="t" r="r" b="b"/>
              <a:pathLst>
                <a:path w="455" h="430" extrusionOk="0">
                  <a:moveTo>
                    <a:pt x="1" y="0"/>
                  </a:moveTo>
                  <a:lnTo>
                    <a:pt x="1" y="429"/>
                  </a:lnTo>
                  <a:lnTo>
                    <a:pt x="454" y="42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4"/>
            <p:cNvSpPr/>
            <p:nvPr/>
          </p:nvSpPr>
          <p:spPr>
            <a:xfrm>
              <a:off x="6642213" y="5397474"/>
              <a:ext cx="43765" cy="40707"/>
            </a:xfrm>
            <a:custGeom>
              <a:avLst/>
              <a:gdLst/>
              <a:ahLst/>
              <a:cxnLst/>
              <a:rect l="l" t="t" r="r" b="b"/>
              <a:pathLst>
                <a:path w="458" h="426" extrusionOk="0">
                  <a:moveTo>
                    <a:pt x="457" y="0"/>
                  </a:moveTo>
                  <a:lnTo>
                    <a:pt x="0" y="4"/>
                  </a:lnTo>
                  <a:lnTo>
                    <a:pt x="0" y="425"/>
                  </a:lnTo>
                  <a:lnTo>
                    <a:pt x="457" y="425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4"/>
            <p:cNvSpPr/>
            <p:nvPr/>
          </p:nvSpPr>
          <p:spPr>
            <a:xfrm>
              <a:off x="6555158" y="5397856"/>
              <a:ext cx="43765" cy="40325"/>
            </a:xfrm>
            <a:custGeom>
              <a:avLst/>
              <a:gdLst/>
              <a:ahLst/>
              <a:cxnLst/>
              <a:rect l="l" t="t" r="r" b="b"/>
              <a:pathLst>
                <a:path w="458" h="422" extrusionOk="0">
                  <a:moveTo>
                    <a:pt x="0" y="0"/>
                  </a:moveTo>
                  <a:lnTo>
                    <a:pt x="0" y="421"/>
                  </a:lnTo>
                  <a:lnTo>
                    <a:pt x="458" y="42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4"/>
            <p:cNvSpPr/>
            <p:nvPr/>
          </p:nvSpPr>
          <p:spPr>
            <a:xfrm>
              <a:off x="6468104" y="5397856"/>
              <a:ext cx="43383" cy="39943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454" y="0"/>
                  </a:moveTo>
                  <a:lnTo>
                    <a:pt x="0" y="5"/>
                  </a:lnTo>
                  <a:lnTo>
                    <a:pt x="0" y="417"/>
                  </a:lnTo>
                  <a:lnTo>
                    <a:pt x="454" y="41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4"/>
            <p:cNvSpPr/>
            <p:nvPr/>
          </p:nvSpPr>
          <p:spPr>
            <a:xfrm>
              <a:off x="6380667" y="5398238"/>
              <a:ext cx="43765" cy="39561"/>
            </a:xfrm>
            <a:custGeom>
              <a:avLst/>
              <a:gdLst/>
              <a:ahLst/>
              <a:cxnLst/>
              <a:rect l="l" t="t" r="r" b="b"/>
              <a:pathLst>
                <a:path w="458" h="414" extrusionOk="0">
                  <a:moveTo>
                    <a:pt x="1" y="1"/>
                  </a:moveTo>
                  <a:lnTo>
                    <a:pt x="1" y="409"/>
                  </a:lnTo>
                  <a:lnTo>
                    <a:pt x="458" y="41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4"/>
            <p:cNvSpPr/>
            <p:nvPr/>
          </p:nvSpPr>
          <p:spPr>
            <a:xfrm>
              <a:off x="6293613" y="5398238"/>
              <a:ext cx="43861" cy="39083"/>
            </a:xfrm>
            <a:custGeom>
              <a:avLst/>
              <a:gdLst/>
              <a:ahLst/>
              <a:cxnLst/>
              <a:rect l="l" t="t" r="r" b="b"/>
              <a:pathLst>
                <a:path w="459" h="409" extrusionOk="0">
                  <a:moveTo>
                    <a:pt x="458" y="1"/>
                  </a:moveTo>
                  <a:lnTo>
                    <a:pt x="1" y="5"/>
                  </a:lnTo>
                  <a:lnTo>
                    <a:pt x="1" y="409"/>
                  </a:lnTo>
                  <a:lnTo>
                    <a:pt x="458" y="40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4"/>
            <p:cNvSpPr/>
            <p:nvPr/>
          </p:nvSpPr>
          <p:spPr>
            <a:xfrm>
              <a:off x="6206558" y="5398620"/>
              <a:ext cx="43479" cy="38701"/>
            </a:xfrm>
            <a:custGeom>
              <a:avLst/>
              <a:gdLst/>
              <a:ahLst/>
              <a:cxnLst/>
              <a:rect l="l" t="t" r="r" b="b"/>
              <a:pathLst>
                <a:path w="455" h="405" extrusionOk="0">
                  <a:moveTo>
                    <a:pt x="1" y="1"/>
                  </a:moveTo>
                  <a:lnTo>
                    <a:pt x="1" y="401"/>
                  </a:lnTo>
                  <a:lnTo>
                    <a:pt x="454" y="405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4"/>
            <p:cNvSpPr/>
            <p:nvPr/>
          </p:nvSpPr>
          <p:spPr>
            <a:xfrm>
              <a:off x="6119599" y="5398620"/>
              <a:ext cx="43383" cy="38319"/>
            </a:xfrm>
            <a:custGeom>
              <a:avLst/>
              <a:gdLst/>
              <a:ahLst/>
              <a:cxnLst/>
              <a:rect l="l" t="t" r="r" b="b"/>
              <a:pathLst>
                <a:path w="454" h="401" extrusionOk="0">
                  <a:moveTo>
                    <a:pt x="453" y="1"/>
                  </a:moveTo>
                  <a:lnTo>
                    <a:pt x="0" y="5"/>
                  </a:lnTo>
                  <a:lnTo>
                    <a:pt x="0" y="401"/>
                  </a:lnTo>
                  <a:lnTo>
                    <a:pt x="453" y="401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4"/>
            <p:cNvSpPr/>
            <p:nvPr/>
          </p:nvSpPr>
          <p:spPr>
            <a:xfrm>
              <a:off x="6032163" y="5399003"/>
              <a:ext cx="43765" cy="37936"/>
            </a:xfrm>
            <a:custGeom>
              <a:avLst/>
              <a:gdLst/>
              <a:ahLst/>
              <a:cxnLst/>
              <a:rect l="l" t="t" r="r" b="b"/>
              <a:pathLst>
                <a:path w="458" h="397" extrusionOk="0">
                  <a:moveTo>
                    <a:pt x="0" y="1"/>
                  </a:moveTo>
                  <a:lnTo>
                    <a:pt x="0" y="393"/>
                  </a:lnTo>
                  <a:lnTo>
                    <a:pt x="458" y="397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4"/>
            <p:cNvSpPr/>
            <p:nvPr/>
          </p:nvSpPr>
          <p:spPr>
            <a:xfrm>
              <a:off x="5945108" y="5399003"/>
              <a:ext cx="43765" cy="37554"/>
            </a:xfrm>
            <a:custGeom>
              <a:avLst/>
              <a:gdLst/>
              <a:ahLst/>
              <a:cxnLst/>
              <a:rect l="l" t="t" r="r" b="b"/>
              <a:pathLst>
                <a:path w="458" h="393" extrusionOk="0">
                  <a:moveTo>
                    <a:pt x="458" y="1"/>
                  </a:moveTo>
                  <a:lnTo>
                    <a:pt x="0" y="5"/>
                  </a:lnTo>
                  <a:lnTo>
                    <a:pt x="0" y="393"/>
                  </a:lnTo>
                  <a:lnTo>
                    <a:pt x="458" y="39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4"/>
            <p:cNvSpPr/>
            <p:nvPr/>
          </p:nvSpPr>
          <p:spPr>
            <a:xfrm>
              <a:off x="5858054" y="5399385"/>
              <a:ext cx="43383" cy="37172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1" y="1"/>
                  </a:moveTo>
                  <a:lnTo>
                    <a:pt x="1" y="385"/>
                  </a:lnTo>
                  <a:lnTo>
                    <a:pt x="454" y="389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4"/>
            <p:cNvSpPr/>
            <p:nvPr/>
          </p:nvSpPr>
          <p:spPr>
            <a:xfrm>
              <a:off x="5770617" y="5399767"/>
              <a:ext cx="43861" cy="36407"/>
            </a:xfrm>
            <a:custGeom>
              <a:avLst/>
              <a:gdLst/>
              <a:ahLst/>
              <a:cxnLst/>
              <a:rect l="l" t="t" r="r" b="b"/>
              <a:pathLst>
                <a:path w="459" h="381" extrusionOk="0">
                  <a:moveTo>
                    <a:pt x="1" y="1"/>
                  </a:moveTo>
                  <a:lnTo>
                    <a:pt x="1" y="381"/>
                  </a:lnTo>
                  <a:lnTo>
                    <a:pt x="458" y="38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4"/>
            <p:cNvSpPr/>
            <p:nvPr/>
          </p:nvSpPr>
          <p:spPr>
            <a:xfrm>
              <a:off x="5683563" y="5399767"/>
              <a:ext cx="43861" cy="36407"/>
            </a:xfrm>
            <a:custGeom>
              <a:avLst/>
              <a:gdLst/>
              <a:ahLst/>
              <a:cxnLst/>
              <a:rect l="l" t="t" r="r" b="b"/>
              <a:pathLst>
                <a:path w="459" h="381" extrusionOk="0">
                  <a:moveTo>
                    <a:pt x="1" y="1"/>
                  </a:moveTo>
                  <a:lnTo>
                    <a:pt x="1" y="377"/>
                  </a:lnTo>
                  <a:lnTo>
                    <a:pt x="458" y="38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4"/>
            <p:cNvSpPr/>
            <p:nvPr/>
          </p:nvSpPr>
          <p:spPr>
            <a:xfrm>
              <a:off x="7343583" y="4703901"/>
              <a:ext cx="45778" cy="43766"/>
            </a:xfrm>
            <a:custGeom>
              <a:avLst/>
              <a:gdLst/>
              <a:ahLst/>
              <a:cxnLst/>
              <a:rect l="l" t="t" r="r" b="b"/>
              <a:pathLst>
                <a:path w="226" h="458" extrusionOk="0">
                  <a:moveTo>
                    <a:pt x="226" y="1"/>
                  </a:moveTo>
                  <a:lnTo>
                    <a:pt x="1" y="5"/>
                  </a:lnTo>
                  <a:lnTo>
                    <a:pt x="1" y="454"/>
                  </a:lnTo>
                  <a:lnTo>
                    <a:pt x="226" y="458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4"/>
            <p:cNvSpPr/>
            <p:nvPr/>
          </p:nvSpPr>
          <p:spPr>
            <a:xfrm>
              <a:off x="7343583" y="5396333"/>
              <a:ext cx="45778" cy="43384"/>
            </a:xfrm>
            <a:custGeom>
              <a:avLst/>
              <a:gdLst/>
              <a:ahLst/>
              <a:cxnLst/>
              <a:rect l="l" t="t" r="r" b="b"/>
              <a:pathLst>
                <a:path w="226" h="454" extrusionOk="0">
                  <a:moveTo>
                    <a:pt x="1" y="0"/>
                  </a:moveTo>
                  <a:lnTo>
                    <a:pt x="1" y="453"/>
                  </a:lnTo>
                  <a:lnTo>
                    <a:pt x="226" y="45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"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Google Shape;106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9" name="Google Shape;1069;p15"/>
          <p:cNvSpPr txBox="1">
            <a:spLocks noGrp="1"/>
          </p:cNvSpPr>
          <p:nvPr>
            <p:ph type="title"/>
          </p:nvPr>
        </p:nvSpPr>
        <p:spPr>
          <a:xfrm>
            <a:off x="3825950" y="1002675"/>
            <a:ext cx="4373700" cy="10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15"/>
          <p:cNvSpPr txBox="1">
            <a:spLocks noGrp="1"/>
          </p:cNvSpPr>
          <p:nvPr>
            <p:ph type="subTitle" idx="1"/>
          </p:nvPr>
        </p:nvSpPr>
        <p:spPr>
          <a:xfrm>
            <a:off x="3825950" y="2210775"/>
            <a:ext cx="4373700" cy="21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071" name="Google Shape;1071;p15"/>
          <p:cNvGrpSpPr/>
          <p:nvPr/>
        </p:nvGrpSpPr>
        <p:grpSpPr>
          <a:xfrm rot="10800000">
            <a:off x="488047" y="-969450"/>
            <a:ext cx="8167897" cy="6363735"/>
            <a:chOff x="237647" y="-298025"/>
            <a:chExt cx="8167897" cy="6363735"/>
          </a:xfrm>
        </p:grpSpPr>
        <p:sp>
          <p:nvSpPr>
            <p:cNvPr id="1072" name="Google Shape;1072;p15"/>
            <p:cNvSpPr/>
            <p:nvPr/>
          </p:nvSpPr>
          <p:spPr>
            <a:xfrm rot="10800000">
              <a:off x="3030817" y="4675443"/>
              <a:ext cx="5374727" cy="1390266"/>
            </a:xfrm>
            <a:custGeom>
              <a:avLst/>
              <a:gdLst/>
              <a:ahLst/>
              <a:cxnLst/>
              <a:rect l="l" t="t" r="r" b="b"/>
              <a:pathLst>
                <a:path w="56246" h="14549" extrusionOk="0">
                  <a:moveTo>
                    <a:pt x="98" y="0"/>
                  </a:moveTo>
                  <a:lnTo>
                    <a:pt x="0" y="6343"/>
                  </a:lnTo>
                  <a:lnTo>
                    <a:pt x="5" y="8181"/>
                  </a:lnTo>
                  <a:cubicBezTo>
                    <a:pt x="17" y="11701"/>
                    <a:pt x="2876" y="14549"/>
                    <a:pt x="6394" y="14549"/>
                  </a:cubicBezTo>
                  <a:cubicBezTo>
                    <a:pt x="6399" y="14549"/>
                    <a:pt x="6404" y="14549"/>
                    <a:pt x="6409" y="14549"/>
                  </a:cubicBezTo>
                  <a:lnTo>
                    <a:pt x="56246" y="14520"/>
                  </a:lnTo>
                  <a:lnTo>
                    <a:pt x="56246" y="6298"/>
                  </a:lnTo>
                  <a:lnTo>
                    <a:pt x="6364" y="6323"/>
                  </a:lnTo>
                  <a:cubicBezTo>
                    <a:pt x="6355" y="6323"/>
                    <a:pt x="6346" y="6323"/>
                    <a:pt x="6337" y="6323"/>
                  </a:cubicBezTo>
                  <a:cubicBezTo>
                    <a:pt x="4370" y="6323"/>
                    <a:pt x="2499" y="5429"/>
                    <a:pt x="1299" y="3868"/>
                  </a:cubicBezTo>
                  <a:cubicBezTo>
                    <a:pt x="478" y="2798"/>
                    <a:pt x="103" y="1458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237647" y="4073595"/>
              <a:ext cx="5374727" cy="1390266"/>
            </a:xfrm>
            <a:custGeom>
              <a:avLst/>
              <a:gdLst/>
              <a:ahLst/>
              <a:cxnLst/>
              <a:rect l="l" t="t" r="r" b="b"/>
              <a:pathLst>
                <a:path w="56246" h="14549" extrusionOk="0">
                  <a:moveTo>
                    <a:pt x="98" y="0"/>
                  </a:moveTo>
                  <a:lnTo>
                    <a:pt x="0" y="6343"/>
                  </a:lnTo>
                  <a:lnTo>
                    <a:pt x="5" y="8181"/>
                  </a:lnTo>
                  <a:cubicBezTo>
                    <a:pt x="17" y="11701"/>
                    <a:pt x="2876" y="14549"/>
                    <a:pt x="6394" y="14549"/>
                  </a:cubicBezTo>
                  <a:cubicBezTo>
                    <a:pt x="6399" y="14549"/>
                    <a:pt x="6404" y="14549"/>
                    <a:pt x="6409" y="14549"/>
                  </a:cubicBezTo>
                  <a:lnTo>
                    <a:pt x="56246" y="14520"/>
                  </a:lnTo>
                  <a:lnTo>
                    <a:pt x="56246" y="6298"/>
                  </a:lnTo>
                  <a:lnTo>
                    <a:pt x="6364" y="6323"/>
                  </a:lnTo>
                  <a:cubicBezTo>
                    <a:pt x="6355" y="6323"/>
                    <a:pt x="6346" y="6323"/>
                    <a:pt x="6337" y="6323"/>
                  </a:cubicBezTo>
                  <a:cubicBezTo>
                    <a:pt x="4370" y="6323"/>
                    <a:pt x="2499" y="5429"/>
                    <a:pt x="1299" y="3868"/>
                  </a:cubicBezTo>
                  <a:cubicBezTo>
                    <a:pt x="478" y="2798"/>
                    <a:pt x="103" y="1458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5590883" y="4703901"/>
              <a:ext cx="45778" cy="43766"/>
            </a:xfrm>
            <a:custGeom>
              <a:avLst/>
              <a:gdLst/>
              <a:ahLst/>
              <a:cxnLst/>
              <a:rect l="l" t="t" r="r" b="b"/>
              <a:pathLst>
                <a:path w="226" h="458" extrusionOk="0">
                  <a:moveTo>
                    <a:pt x="226" y="1"/>
                  </a:moveTo>
                  <a:lnTo>
                    <a:pt x="1" y="5"/>
                  </a:lnTo>
                  <a:lnTo>
                    <a:pt x="1" y="454"/>
                  </a:lnTo>
                  <a:lnTo>
                    <a:pt x="226" y="458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5503915" y="4704286"/>
              <a:ext cx="43383" cy="43001"/>
            </a:xfrm>
            <a:custGeom>
              <a:avLst/>
              <a:gdLst/>
              <a:ahLst/>
              <a:cxnLst/>
              <a:rect l="l" t="t" r="r" b="b"/>
              <a:pathLst>
                <a:path w="454" h="450" extrusionOk="0">
                  <a:moveTo>
                    <a:pt x="0" y="1"/>
                  </a:moveTo>
                  <a:lnTo>
                    <a:pt x="0" y="450"/>
                  </a:lnTo>
                  <a:lnTo>
                    <a:pt x="453" y="450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5416479" y="4704669"/>
              <a:ext cx="43765" cy="42236"/>
            </a:xfrm>
            <a:custGeom>
              <a:avLst/>
              <a:gdLst/>
              <a:ahLst/>
              <a:cxnLst/>
              <a:rect l="l" t="t" r="r" b="b"/>
              <a:pathLst>
                <a:path w="458" h="442" extrusionOk="0">
                  <a:moveTo>
                    <a:pt x="0" y="1"/>
                  </a:moveTo>
                  <a:lnTo>
                    <a:pt x="0" y="442"/>
                  </a:lnTo>
                  <a:lnTo>
                    <a:pt x="458" y="44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889075" y="4718716"/>
              <a:ext cx="43383" cy="14143"/>
            </a:xfrm>
            <a:custGeom>
              <a:avLst/>
              <a:gdLst/>
              <a:ahLst/>
              <a:cxnLst/>
              <a:rect l="l" t="t" r="r" b="b"/>
              <a:pathLst>
                <a:path w="454" h="148" extrusionOk="0">
                  <a:moveTo>
                    <a:pt x="0" y="1"/>
                  </a:moveTo>
                  <a:lnTo>
                    <a:pt x="0" y="148"/>
                  </a:lnTo>
                  <a:lnTo>
                    <a:pt x="454" y="14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802020" y="4718334"/>
              <a:ext cx="43765" cy="14143"/>
            </a:xfrm>
            <a:custGeom>
              <a:avLst/>
              <a:gdLst/>
              <a:ahLst/>
              <a:cxnLst/>
              <a:rect l="l" t="t" r="r" b="b"/>
              <a:pathLst>
                <a:path w="458" h="148" extrusionOk="0">
                  <a:moveTo>
                    <a:pt x="4" y="1"/>
                  </a:moveTo>
                  <a:lnTo>
                    <a:pt x="0" y="131"/>
                  </a:lnTo>
                  <a:cubicBezTo>
                    <a:pt x="151" y="140"/>
                    <a:pt x="307" y="148"/>
                    <a:pt x="458" y="148"/>
                  </a:cubicBezTo>
                  <a:lnTo>
                    <a:pt x="458" y="9"/>
                  </a:lnTo>
                  <a:cubicBezTo>
                    <a:pt x="307" y="9"/>
                    <a:pt x="156" y="9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714966" y="4708587"/>
              <a:ext cx="44625" cy="17678"/>
            </a:xfrm>
            <a:custGeom>
              <a:avLst/>
              <a:gdLst/>
              <a:ahLst/>
              <a:cxnLst/>
              <a:rect l="l" t="t" r="r" b="b"/>
              <a:pathLst>
                <a:path w="467" h="185" extrusionOk="0">
                  <a:moveTo>
                    <a:pt x="21" y="1"/>
                  </a:moveTo>
                  <a:lnTo>
                    <a:pt x="1" y="107"/>
                  </a:lnTo>
                  <a:cubicBezTo>
                    <a:pt x="148" y="135"/>
                    <a:pt x="299" y="164"/>
                    <a:pt x="454" y="184"/>
                  </a:cubicBezTo>
                  <a:lnTo>
                    <a:pt x="466" y="66"/>
                  </a:lnTo>
                  <a:cubicBezTo>
                    <a:pt x="319" y="50"/>
                    <a:pt x="168" y="29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630300" y="4688328"/>
              <a:ext cx="44148" cy="20354"/>
            </a:xfrm>
            <a:custGeom>
              <a:avLst/>
              <a:gdLst/>
              <a:ahLst/>
              <a:cxnLst/>
              <a:rect l="l" t="t" r="r" b="b"/>
              <a:pathLst>
                <a:path w="462" h="213" extrusionOk="0">
                  <a:moveTo>
                    <a:pt x="25" y="0"/>
                  </a:moveTo>
                  <a:lnTo>
                    <a:pt x="0" y="78"/>
                  </a:lnTo>
                  <a:cubicBezTo>
                    <a:pt x="147" y="127"/>
                    <a:pt x="290" y="172"/>
                    <a:pt x="437" y="213"/>
                  </a:cubicBezTo>
                  <a:lnTo>
                    <a:pt x="462" y="119"/>
                  </a:lnTo>
                  <a:cubicBezTo>
                    <a:pt x="315" y="86"/>
                    <a:pt x="172" y="45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549457" y="4656698"/>
              <a:ext cx="42619" cy="23507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29" y="0"/>
                  </a:moveTo>
                  <a:lnTo>
                    <a:pt x="1" y="53"/>
                  </a:lnTo>
                  <a:cubicBezTo>
                    <a:pt x="140" y="123"/>
                    <a:pt x="279" y="188"/>
                    <a:pt x="417" y="245"/>
                  </a:cubicBezTo>
                  <a:lnTo>
                    <a:pt x="446" y="180"/>
                  </a:lnTo>
                  <a:cubicBezTo>
                    <a:pt x="303" y="123"/>
                    <a:pt x="164" y="66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474539" y="4614174"/>
              <a:ext cx="39179" cy="26947"/>
            </a:xfrm>
            <a:custGeom>
              <a:avLst/>
              <a:gdLst/>
              <a:ahLst/>
              <a:cxnLst/>
              <a:rect l="l" t="t" r="r" b="b"/>
              <a:pathLst>
                <a:path w="410" h="282" extrusionOk="0">
                  <a:moveTo>
                    <a:pt x="21" y="0"/>
                  </a:moveTo>
                  <a:lnTo>
                    <a:pt x="1" y="33"/>
                  </a:lnTo>
                  <a:cubicBezTo>
                    <a:pt x="127" y="119"/>
                    <a:pt x="254" y="204"/>
                    <a:pt x="385" y="282"/>
                  </a:cubicBezTo>
                  <a:lnTo>
                    <a:pt x="409" y="237"/>
                  </a:lnTo>
                  <a:cubicBezTo>
                    <a:pt x="278" y="164"/>
                    <a:pt x="148" y="86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07074" y="4561043"/>
              <a:ext cx="34401" cy="30196"/>
            </a:xfrm>
            <a:custGeom>
              <a:avLst/>
              <a:gdLst/>
              <a:ahLst/>
              <a:cxnLst/>
              <a:rect l="l" t="t" r="r" b="b"/>
              <a:pathLst>
                <a:path w="360" h="316" extrusionOk="0">
                  <a:moveTo>
                    <a:pt x="8" y="1"/>
                  </a:moveTo>
                  <a:lnTo>
                    <a:pt x="0" y="13"/>
                  </a:lnTo>
                  <a:cubicBezTo>
                    <a:pt x="110" y="119"/>
                    <a:pt x="225" y="217"/>
                    <a:pt x="343" y="315"/>
                  </a:cubicBezTo>
                  <a:lnTo>
                    <a:pt x="359" y="295"/>
                  </a:lnTo>
                  <a:cubicBezTo>
                    <a:pt x="241" y="201"/>
                    <a:pt x="123" y="103"/>
                    <a:pt x="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362161" y="4514601"/>
              <a:ext cx="14525" cy="16531"/>
            </a:xfrm>
            <a:custGeom>
              <a:avLst/>
              <a:gdLst/>
              <a:ahLst/>
              <a:cxnLst/>
              <a:rect l="l" t="t" r="r" b="b"/>
              <a:pathLst>
                <a:path w="152" h="173" extrusionOk="0">
                  <a:moveTo>
                    <a:pt x="0" y="1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5590883" y="5396333"/>
              <a:ext cx="45778" cy="43384"/>
            </a:xfrm>
            <a:custGeom>
              <a:avLst/>
              <a:gdLst/>
              <a:ahLst/>
              <a:cxnLst/>
              <a:rect l="l" t="t" r="r" b="b"/>
              <a:pathLst>
                <a:path w="226" h="454" extrusionOk="0">
                  <a:moveTo>
                    <a:pt x="1" y="0"/>
                  </a:moveTo>
                  <a:lnTo>
                    <a:pt x="1" y="453"/>
                  </a:lnTo>
                  <a:lnTo>
                    <a:pt x="226" y="45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5503438" y="5396327"/>
              <a:ext cx="43861" cy="43001"/>
            </a:xfrm>
            <a:custGeom>
              <a:avLst/>
              <a:gdLst/>
              <a:ahLst/>
              <a:cxnLst/>
              <a:rect l="l" t="t" r="r" b="b"/>
              <a:pathLst>
                <a:path w="459" h="450" extrusionOk="0">
                  <a:moveTo>
                    <a:pt x="1" y="0"/>
                  </a:moveTo>
                  <a:lnTo>
                    <a:pt x="1" y="449"/>
                  </a:lnTo>
                  <a:lnTo>
                    <a:pt x="458" y="44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5416479" y="5396709"/>
              <a:ext cx="43765" cy="42619"/>
            </a:xfrm>
            <a:custGeom>
              <a:avLst/>
              <a:gdLst/>
              <a:ahLst/>
              <a:cxnLst/>
              <a:rect l="l" t="t" r="r" b="b"/>
              <a:pathLst>
                <a:path w="458" h="446" extrusionOk="0">
                  <a:moveTo>
                    <a:pt x="0" y="0"/>
                  </a:moveTo>
                  <a:lnTo>
                    <a:pt x="0" y="445"/>
                  </a:lnTo>
                  <a:lnTo>
                    <a:pt x="458" y="44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5329424" y="4704669"/>
              <a:ext cx="43765" cy="42236"/>
            </a:xfrm>
            <a:custGeom>
              <a:avLst/>
              <a:gdLst/>
              <a:ahLst/>
              <a:cxnLst/>
              <a:rect l="l" t="t" r="r" b="b"/>
              <a:pathLst>
                <a:path w="458" h="442" extrusionOk="0">
                  <a:moveTo>
                    <a:pt x="458" y="1"/>
                  </a:moveTo>
                  <a:lnTo>
                    <a:pt x="0" y="5"/>
                  </a:lnTo>
                  <a:lnTo>
                    <a:pt x="0" y="438"/>
                  </a:lnTo>
                  <a:lnTo>
                    <a:pt x="458" y="44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5242370" y="4705051"/>
              <a:ext cx="43861" cy="41472"/>
            </a:xfrm>
            <a:custGeom>
              <a:avLst/>
              <a:gdLst/>
              <a:ahLst/>
              <a:cxnLst/>
              <a:rect l="l" t="t" r="r" b="b"/>
              <a:pathLst>
                <a:path w="459" h="434" extrusionOk="0">
                  <a:moveTo>
                    <a:pt x="1" y="1"/>
                  </a:moveTo>
                  <a:lnTo>
                    <a:pt x="1" y="434"/>
                  </a:lnTo>
                  <a:lnTo>
                    <a:pt x="458" y="434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5155315" y="4705433"/>
              <a:ext cx="43861" cy="40707"/>
            </a:xfrm>
            <a:custGeom>
              <a:avLst/>
              <a:gdLst/>
              <a:ahLst/>
              <a:cxnLst/>
              <a:rect l="l" t="t" r="r" b="b"/>
              <a:pathLst>
                <a:path w="459" h="426" extrusionOk="0">
                  <a:moveTo>
                    <a:pt x="1" y="1"/>
                  </a:moveTo>
                  <a:lnTo>
                    <a:pt x="1" y="426"/>
                  </a:lnTo>
                  <a:lnTo>
                    <a:pt x="458" y="42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5068261" y="4705433"/>
              <a:ext cx="43861" cy="40707"/>
            </a:xfrm>
            <a:custGeom>
              <a:avLst/>
              <a:gdLst/>
              <a:ahLst/>
              <a:cxnLst/>
              <a:rect l="l" t="t" r="r" b="b"/>
              <a:pathLst>
                <a:path w="459" h="426" extrusionOk="0">
                  <a:moveTo>
                    <a:pt x="458" y="1"/>
                  </a:moveTo>
                  <a:lnTo>
                    <a:pt x="1" y="5"/>
                  </a:lnTo>
                  <a:lnTo>
                    <a:pt x="1" y="422"/>
                  </a:lnTo>
                  <a:lnTo>
                    <a:pt x="458" y="42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4981302" y="4705815"/>
              <a:ext cx="43765" cy="39943"/>
            </a:xfrm>
            <a:custGeom>
              <a:avLst/>
              <a:gdLst/>
              <a:ahLst/>
              <a:cxnLst/>
              <a:rect l="l" t="t" r="r" b="b"/>
              <a:pathLst>
                <a:path w="458" h="418" extrusionOk="0">
                  <a:moveTo>
                    <a:pt x="458" y="1"/>
                  </a:moveTo>
                  <a:lnTo>
                    <a:pt x="0" y="5"/>
                  </a:lnTo>
                  <a:lnTo>
                    <a:pt x="0" y="413"/>
                  </a:lnTo>
                  <a:lnTo>
                    <a:pt x="458" y="418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4894248" y="4706293"/>
              <a:ext cx="43383" cy="39083"/>
            </a:xfrm>
            <a:custGeom>
              <a:avLst/>
              <a:gdLst/>
              <a:ahLst/>
              <a:cxnLst/>
              <a:rect l="l" t="t" r="r" b="b"/>
              <a:pathLst>
                <a:path w="454" h="409" extrusionOk="0">
                  <a:moveTo>
                    <a:pt x="0" y="0"/>
                  </a:moveTo>
                  <a:lnTo>
                    <a:pt x="0" y="408"/>
                  </a:lnTo>
                  <a:lnTo>
                    <a:pt x="454" y="40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4807193" y="4706675"/>
              <a:ext cx="43383" cy="38319"/>
            </a:xfrm>
            <a:custGeom>
              <a:avLst/>
              <a:gdLst/>
              <a:ahLst/>
              <a:cxnLst/>
              <a:rect l="l" t="t" r="r" b="b"/>
              <a:pathLst>
                <a:path w="454" h="401" extrusionOk="0">
                  <a:moveTo>
                    <a:pt x="1" y="0"/>
                  </a:moveTo>
                  <a:lnTo>
                    <a:pt x="1" y="400"/>
                  </a:lnTo>
                  <a:lnTo>
                    <a:pt x="454" y="40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4720139" y="4706675"/>
              <a:ext cx="43479" cy="38319"/>
            </a:xfrm>
            <a:custGeom>
              <a:avLst/>
              <a:gdLst/>
              <a:ahLst/>
              <a:cxnLst/>
              <a:rect l="l" t="t" r="r" b="b"/>
              <a:pathLst>
                <a:path w="455" h="401" extrusionOk="0">
                  <a:moveTo>
                    <a:pt x="454" y="0"/>
                  </a:moveTo>
                  <a:lnTo>
                    <a:pt x="1" y="4"/>
                  </a:lnTo>
                  <a:lnTo>
                    <a:pt x="1" y="396"/>
                  </a:lnTo>
                  <a:lnTo>
                    <a:pt x="454" y="40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4633084" y="4707058"/>
              <a:ext cx="43479" cy="37554"/>
            </a:xfrm>
            <a:custGeom>
              <a:avLst/>
              <a:gdLst/>
              <a:ahLst/>
              <a:cxnLst/>
              <a:rect l="l" t="t" r="r" b="b"/>
              <a:pathLst>
                <a:path w="455" h="393" extrusionOk="0">
                  <a:moveTo>
                    <a:pt x="1" y="0"/>
                  </a:moveTo>
                  <a:lnTo>
                    <a:pt x="1" y="392"/>
                  </a:lnTo>
                  <a:lnTo>
                    <a:pt x="454" y="392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4546126" y="4707440"/>
              <a:ext cx="43383" cy="36790"/>
            </a:xfrm>
            <a:custGeom>
              <a:avLst/>
              <a:gdLst/>
              <a:ahLst/>
              <a:cxnLst/>
              <a:rect l="l" t="t" r="r" b="b"/>
              <a:pathLst>
                <a:path w="454" h="385" extrusionOk="0">
                  <a:moveTo>
                    <a:pt x="0" y="0"/>
                  </a:moveTo>
                  <a:lnTo>
                    <a:pt x="0" y="384"/>
                  </a:lnTo>
                  <a:lnTo>
                    <a:pt x="454" y="38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459071" y="4707440"/>
              <a:ext cx="43383" cy="36790"/>
            </a:xfrm>
            <a:custGeom>
              <a:avLst/>
              <a:gdLst/>
              <a:ahLst/>
              <a:cxnLst/>
              <a:rect l="l" t="t" r="r" b="b"/>
              <a:pathLst>
                <a:path w="454" h="385" extrusionOk="0">
                  <a:moveTo>
                    <a:pt x="454" y="0"/>
                  </a:moveTo>
                  <a:lnTo>
                    <a:pt x="0" y="4"/>
                  </a:lnTo>
                  <a:lnTo>
                    <a:pt x="0" y="380"/>
                  </a:lnTo>
                  <a:lnTo>
                    <a:pt x="454" y="38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371634" y="4707822"/>
              <a:ext cx="43765" cy="36025"/>
            </a:xfrm>
            <a:custGeom>
              <a:avLst/>
              <a:gdLst/>
              <a:ahLst/>
              <a:cxnLst/>
              <a:rect l="l" t="t" r="r" b="b"/>
              <a:pathLst>
                <a:path w="458" h="377" extrusionOk="0">
                  <a:moveTo>
                    <a:pt x="0" y="0"/>
                  </a:moveTo>
                  <a:lnTo>
                    <a:pt x="0" y="376"/>
                  </a:lnTo>
                  <a:lnTo>
                    <a:pt x="458" y="37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284580" y="4708204"/>
              <a:ext cx="43861" cy="35261"/>
            </a:xfrm>
            <a:custGeom>
              <a:avLst/>
              <a:gdLst/>
              <a:ahLst/>
              <a:cxnLst/>
              <a:rect l="l" t="t" r="r" b="b"/>
              <a:pathLst>
                <a:path w="459" h="369" extrusionOk="0">
                  <a:moveTo>
                    <a:pt x="1" y="0"/>
                  </a:moveTo>
                  <a:lnTo>
                    <a:pt x="1" y="368"/>
                  </a:lnTo>
                  <a:lnTo>
                    <a:pt x="458" y="368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197526" y="4708204"/>
              <a:ext cx="43861" cy="35261"/>
            </a:xfrm>
            <a:custGeom>
              <a:avLst/>
              <a:gdLst/>
              <a:ahLst/>
              <a:cxnLst/>
              <a:rect l="l" t="t" r="r" b="b"/>
              <a:pathLst>
                <a:path w="459" h="369" extrusionOk="0">
                  <a:moveTo>
                    <a:pt x="458" y="0"/>
                  </a:moveTo>
                  <a:lnTo>
                    <a:pt x="1" y="5"/>
                  </a:lnTo>
                  <a:lnTo>
                    <a:pt x="1" y="364"/>
                  </a:lnTo>
                  <a:lnTo>
                    <a:pt x="458" y="368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110567" y="4708587"/>
              <a:ext cx="43765" cy="34401"/>
            </a:xfrm>
            <a:custGeom>
              <a:avLst/>
              <a:gdLst/>
              <a:ahLst/>
              <a:cxnLst/>
              <a:rect l="l" t="t" r="r" b="b"/>
              <a:pathLst>
                <a:path w="458" h="360" extrusionOk="0">
                  <a:moveTo>
                    <a:pt x="458" y="1"/>
                  </a:moveTo>
                  <a:lnTo>
                    <a:pt x="0" y="5"/>
                  </a:lnTo>
                  <a:lnTo>
                    <a:pt x="0" y="356"/>
                  </a:lnTo>
                  <a:lnTo>
                    <a:pt x="458" y="36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23512" y="4708969"/>
              <a:ext cx="43765" cy="33636"/>
            </a:xfrm>
            <a:custGeom>
              <a:avLst/>
              <a:gdLst/>
              <a:ahLst/>
              <a:cxnLst/>
              <a:rect l="l" t="t" r="r" b="b"/>
              <a:pathLst>
                <a:path w="458" h="352" extrusionOk="0">
                  <a:moveTo>
                    <a:pt x="0" y="1"/>
                  </a:moveTo>
                  <a:lnTo>
                    <a:pt x="0" y="352"/>
                  </a:lnTo>
                  <a:lnTo>
                    <a:pt x="458" y="35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936458" y="4709351"/>
              <a:ext cx="43765" cy="32872"/>
            </a:xfrm>
            <a:custGeom>
              <a:avLst/>
              <a:gdLst/>
              <a:ahLst/>
              <a:cxnLst/>
              <a:rect l="l" t="t" r="r" b="b"/>
              <a:pathLst>
                <a:path w="458" h="344" extrusionOk="0">
                  <a:moveTo>
                    <a:pt x="0" y="1"/>
                  </a:moveTo>
                  <a:lnTo>
                    <a:pt x="0" y="344"/>
                  </a:lnTo>
                  <a:lnTo>
                    <a:pt x="458" y="344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3849403" y="4709351"/>
              <a:ext cx="43479" cy="32872"/>
            </a:xfrm>
            <a:custGeom>
              <a:avLst/>
              <a:gdLst/>
              <a:ahLst/>
              <a:cxnLst/>
              <a:rect l="l" t="t" r="r" b="b"/>
              <a:pathLst>
                <a:path w="455" h="344" extrusionOk="0">
                  <a:moveTo>
                    <a:pt x="454" y="1"/>
                  </a:moveTo>
                  <a:lnTo>
                    <a:pt x="1" y="5"/>
                  </a:lnTo>
                  <a:lnTo>
                    <a:pt x="1" y="340"/>
                  </a:lnTo>
                  <a:lnTo>
                    <a:pt x="454" y="34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3762349" y="4709733"/>
              <a:ext cx="43479" cy="32107"/>
            </a:xfrm>
            <a:custGeom>
              <a:avLst/>
              <a:gdLst/>
              <a:ahLst/>
              <a:cxnLst/>
              <a:rect l="l" t="t" r="r" b="b"/>
              <a:pathLst>
                <a:path w="455" h="336" extrusionOk="0">
                  <a:moveTo>
                    <a:pt x="1" y="1"/>
                  </a:moveTo>
                  <a:lnTo>
                    <a:pt x="1" y="336"/>
                  </a:lnTo>
                  <a:lnTo>
                    <a:pt x="454" y="336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3675390" y="4710116"/>
              <a:ext cx="43383" cy="31343"/>
            </a:xfrm>
            <a:custGeom>
              <a:avLst/>
              <a:gdLst/>
              <a:ahLst/>
              <a:cxnLst/>
              <a:rect l="l" t="t" r="r" b="b"/>
              <a:pathLst>
                <a:path w="454" h="328" extrusionOk="0">
                  <a:moveTo>
                    <a:pt x="0" y="1"/>
                  </a:moveTo>
                  <a:lnTo>
                    <a:pt x="0" y="328"/>
                  </a:lnTo>
                  <a:lnTo>
                    <a:pt x="453" y="328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3588336" y="4710116"/>
              <a:ext cx="43383" cy="31343"/>
            </a:xfrm>
            <a:custGeom>
              <a:avLst/>
              <a:gdLst/>
              <a:ahLst/>
              <a:cxnLst/>
              <a:rect l="l" t="t" r="r" b="b"/>
              <a:pathLst>
                <a:path w="454" h="328" extrusionOk="0">
                  <a:moveTo>
                    <a:pt x="454" y="1"/>
                  </a:moveTo>
                  <a:lnTo>
                    <a:pt x="0" y="5"/>
                  </a:lnTo>
                  <a:lnTo>
                    <a:pt x="0" y="324"/>
                  </a:lnTo>
                  <a:lnTo>
                    <a:pt x="454" y="32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3501281" y="4710498"/>
              <a:ext cx="43383" cy="30578"/>
            </a:xfrm>
            <a:custGeom>
              <a:avLst/>
              <a:gdLst/>
              <a:ahLst/>
              <a:cxnLst/>
              <a:rect l="l" t="t" r="r" b="b"/>
              <a:pathLst>
                <a:path w="454" h="320" extrusionOk="0">
                  <a:moveTo>
                    <a:pt x="0" y="1"/>
                  </a:moveTo>
                  <a:lnTo>
                    <a:pt x="0" y="320"/>
                  </a:lnTo>
                  <a:lnTo>
                    <a:pt x="454" y="320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3413844" y="4710976"/>
              <a:ext cx="43861" cy="29718"/>
            </a:xfrm>
            <a:custGeom>
              <a:avLst/>
              <a:gdLst/>
              <a:ahLst/>
              <a:cxnLst/>
              <a:rect l="l" t="t" r="r" b="b"/>
              <a:pathLst>
                <a:path w="459" h="311" extrusionOk="0">
                  <a:moveTo>
                    <a:pt x="1" y="0"/>
                  </a:moveTo>
                  <a:lnTo>
                    <a:pt x="1" y="310"/>
                  </a:lnTo>
                  <a:lnTo>
                    <a:pt x="458" y="31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326790" y="4710976"/>
              <a:ext cx="43861" cy="29718"/>
            </a:xfrm>
            <a:custGeom>
              <a:avLst/>
              <a:gdLst/>
              <a:ahLst/>
              <a:cxnLst/>
              <a:rect l="l" t="t" r="r" b="b"/>
              <a:pathLst>
                <a:path w="459" h="311" extrusionOk="0">
                  <a:moveTo>
                    <a:pt x="458" y="0"/>
                  </a:moveTo>
                  <a:lnTo>
                    <a:pt x="1" y="4"/>
                  </a:lnTo>
                  <a:lnTo>
                    <a:pt x="1" y="306"/>
                  </a:lnTo>
                  <a:lnTo>
                    <a:pt x="458" y="31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3239736" y="4711358"/>
              <a:ext cx="43861" cy="28954"/>
            </a:xfrm>
            <a:custGeom>
              <a:avLst/>
              <a:gdLst/>
              <a:ahLst/>
              <a:cxnLst/>
              <a:rect l="l" t="t" r="r" b="b"/>
              <a:pathLst>
                <a:path w="459" h="303" extrusionOk="0">
                  <a:moveTo>
                    <a:pt x="458" y="0"/>
                  </a:moveTo>
                  <a:lnTo>
                    <a:pt x="1" y="4"/>
                  </a:lnTo>
                  <a:lnTo>
                    <a:pt x="1" y="298"/>
                  </a:lnTo>
                  <a:lnTo>
                    <a:pt x="458" y="30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3152777" y="4711740"/>
              <a:ext cx="43765" cy="28189"/>
            </a:xfrm>
            <a:custGeom>
              <a:avLst/>
              <a:gdLst/>
              <a:ahLst/>
              <a:cxnLst/>
              <a:rect l="l" t="t" r="r" b="b"/>
              <a:pathLst>
                <a:path w="458" h="295" extrusionOk="0">
                  <a:moveTo>
                    <a:pt x="0" y="0"/>
                  </a:moveTo>
                  <a:lnTo>
                    <a:pt x="0" y="294"/>
                  </a:lnTo>
                  <a:lnTo>
                    <a:pt x="458" y="29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3065722" y="4712122"/>
              <a:ext cx="43765" cy="27425"/>
            </a:xfrm>
            <a:custGeom>
              <a:avLst/>
              <a:gdLst/>
              <a:ahLst/>
              <a:cxnLst/>
              <a:rect l="l" t="t" r="r" b="b"/>
              <a:pathLst>
                <a:path w="458" h="287" extrusionOk="0">
                  <a:moveTo>
                    <a:pt x="0" y="0"/>
                  </a:moveTo>
                  <a:lnTo>
                    <a:pt x="0" y="286"/>
                  </a:lnTo>
                  <a:lnTo>
                    <a:pt x="458" y="28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2978668" y="4712122"/>
              <a:ext cx="43861" cy="27425"/>
            </a:xfrm>
            <a:custGeom>
              <a:avLst/>
              <a:gdLst/>
              <a:ahLst/>
              <a:cxnLst/>
              <a:rect l="l" t="t" r="r" b="b"/>
              <a:pathLst>
                <a:path w="459" h="287" extrusionOk="0">
                  <a:moveTo>
                    <a:pt x="458" y="0"/>
                  </a:moveTo>
                  <a:lnTo>
                    <a:pt x="1" y="4"/>
                  </a:lnTo>
                  <a:lnTo>
                    <a:pt x="1" y="282"/>
                  </a:lnTo>
                  <a:lnTo>
                    <a:pt x="458" y="28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2891613" y="4712505"/>
              <a:ext cx="43479" cy="26661"/>
            </a:xfrm>
            <a:custGeom>
              <a:avLst/>
              <a:gdLst/>
              <a:ahLst/>
              <a:cxnLst/>
              <a:rect l="l" t="t" r="r" b="b"/>
              <a:pathLst>
                <a:path w="455" h="279" extrusionOk="0">
                  <a:moveTo>
                    <a:pt x="1" y="0"/>
                  </a:moveTo>
                  <a:lnTo>
                    <a:pt x="1" y="278"/>
                  </a:lnTo>
                  <a:lnTo>
                    <a:pt x="454" y="27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2804559" y="4712887"/>
              <a:ext cx="43479" cy="25896"/>
            </a:xfrm>
            <a:custGeom>
              <a:avLst/>
              <a:gdLst/>
              <a:ahLst/>
              <a:cxnLst/>
              <a:rect l="l" t="t" r="r" b="b"/>
              <a:pathLst>
                <a:path w="455" h="271" extrusionOk="0">
                  <a:moveTo>
                    <a:pt x="1" y="0"/>
                  </a:moveTo>
                  <a:lnTo>
                    <a:pt x="1" y="270"/>
                  </a:lnTo>
                  <a:lnTo>
                    <a:pt x="454" y="27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2717600" y="4712887"/>
              <a:ext cx="43383" cy="25896"/>
            </a:xfrm>
            <a:custGeom>
              <a:avLst/>
              <a:gdLst/>
              <a:ahLst/>
              <a:cxnLst/>
              <a:rect l="l" t="t" r="r" b="b"/>
              <a:pathLst>
                <a:path w="454" h="271" extrusionOk="0">
                  <a:moveTo>
                    <a:pt x="454" y="0"/>
                  </a:moveTo>
                  <a:lnTo>
                    <a:pt x="0" y="5"/>
                  </a:lnTo>
                  <a:lnTo>
                    <a:pt x="0" y="266"/>
                  </a:lnTo>
                  <a:lnTo>
                    <a:pt x="454" y="27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2630546" y="4713269"/>
              <a:ext cx="43383" cy="25036"/>
            </a:xfrm>
            <a:custGeom>
              <a:avLst/>
              <a:gdLst/>
              <a:ahLst/>
              <a:cxnLst/>
              <a:rect l="l" t="t" r="r" b="b"/>
              <a:pathLst>
                <a:path w="454" h="262" extrusionOk="0">
                  <a:moveTo>
                    <a:pt x="0" y="1"/>
                  </a:moveTo>
                  <a:lnTo>
                    <a:pt x="0" y="262"/>
                  </a:lnTo>
                  <a:lnTo>
                    <a:pt x="454" y="262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2543491" y="4713651"/>
              <a:ext cx="43383" cy="24272"/>
            </a:xfrm>
            <a:custGeom>
              <a:avLst/>
              <a:gdLst/>
              <a:ahLst/>
              <a:cxnLst/>
              <a:rect l="l" t="t" r="r" b="b"/>
              <a:pathLst>
                <a:path w="454" h="254" extrusionOk="0">
                  <a:moveTo>
                    <a:pt x="1" y="1"/>
                  </a:moveTo>
                  <a:lnTo>
                    <a:pt x="1" y="254"/>
                  </a:lnTo>
                  <a:lnTo>
                    <a:pt x="454" y="25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2456437" y="4713651"/>
              <a:ext cx="43479" cy="24272"/>
            </a:xfrm>
            <a:custGeom>
              <a:avLst/>
              <a:gdLst/>
              <a:ahLst/>
              <a:cxnLst/>
              <a:rect l="l" t="t" r="r" b="b"/>
              <a:pathLst>
                <a:path w="455" h="254" extrusionOk="0">
                  <a:moveTo>
                    <a:pt x="454" y="1"/>
                  </a:moveTo>
                  <a:lnTo>
                    <a:pt x="1" y="5"/>
                  </a:lnTo>
                  <a:lnTo>
                    <a:pt x="1" y="250"/>
                  </a:lnTo>
                  <a:lnTo>
                    <a:pt x="454" y="25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2369000" y="4714034"/>
              <a:ext cx="43861" cy="23507"/>
            </a:xfrm>
            <a:custGeom>
              <a:avLst/>
              <a:gdLst/>
              <a:ahLst/>
              <a:cxnLst/>
              <a:rect l="l" t="t" r="r" b="b"/>
              <a:pathLst>
                <a:path w="459" h="246" extrusionOk="0">
                  <a:moveTo>
                    <a:pt x="458" y="1"/>
                  </a:moveTo>
                  <a:lnTo>
                    <a:pt x="1" y="5"/>
                  </a:lnTo>
                  <a:lnTo>
                    <a:pt x="1" y="242"/>
                  </a:lnTo>
                  <a:lnTo>
                    <a:pt x="458" y="24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2282041" y="4714416"/>
              <a:ext cx="43765" cy="22743"/>
            </a:xfrm>
            <a:custGeom>
              <a:avLst/>
              <a:gdLst/>
              <a:ahLst/>
              <a:cxnLst/>
              <a:rect l="l" t="t" r="r" b="b"/>
              <a:pathLst>
                <a:path w="458" h="238" extrusionOk="0">
                  <a:moveTo>
                    <a:pt x="0" y="1"/>
                  </a:moveTo>
                  <a:lnTo>
                    <a:pt x="0" y="238"/>
                  </a:lnTo>
                  <a:lnTo>
                    <a:pt x="458" y="238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2194987" y="4714798"/>
              <a:ext cx="43765" cy="21978"/>
            </a:xfrm>
            <a:custGeom>
              <a:avLst/>
              <a:gdLst/>
              <a:ahLst/>
              <a:cxnLst/>
              <a:rect l="l" t="t" r="r" b="b"/>
              <a:pathLst>
                <a:path w="458" h="230" extrusionOk="0">
                  <a:moveTo>
                    <a:pt x="0" y="1"/>
                  </a:moveTo>
                  <a:lnTo>
                    <a:pt x="0" y="230"/>
                  </a:lnTo>
                  <a:lnTo>
                    <a:pt x="458" y="23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2107932" y="4714798"/>
              <a:ext cx="43765" cy="21978"/>
            </a:xfrm>
            <a:custGeom>
              <a:avLst/>
              <a:gdLst/>
              <a:ahLst/>
              <a:cxnLst/>
              <a:rect l="l" t="t" r="r" b="b"/>
              <a:pathLst>
                <a:path w="458" h="230" extrusionOk="0">
                  <a:moveTo>
                    <a:pt x="458" y="1"/>
                  </a:moveTo>
                  <a:lnTo>
                    <a:pt x="0" y="5"/>
                  </a:lnTo>
                  <a:lnTo>
                    <a:pt x="0" y="226"/>
                  </a:lnTo>
                  <a:lnTo>
                    <a:pt x="458" y="23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2020878" y="4715180"/>
              <a:ext cx="43861" cy="21214"/>
            </a:xfrm>
            <a:custGeom>
              <a:avLst/>
              <a:gdLst/>
              <a:ahLst/>
              <a:cxnLst/>
              <a:rect l="l" t="t" r="r" b="b"/>
              <a:pathLst>
                <a:path w="459" h="222" extrusionOk="0">
                  <a:moveTo>
                    <a:pt x="1" y="1"/>
                  </a:moveTo>
                  <a:lnTo>
                    <a:pt x="1" y="222"/>
                  </a:lnTo>
                  <a:lnTo>
                    <a:pt x="458" y="22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1933823" y="4715658"/>
              <a:ext cx="43861" cy="20354"/>
            </a:xfrm>
            <a:custGeom>
              <a:avLst/>
              <a:gdLst/>
              <a:ahLst/>
              <a:cxnLst/>
              <a:rect l="l" t="t" r="r" b="b"/>
              <a:pathLst>
                <a:path w="459" h="213" extrusionOk="0">
                  <a:moveTo>
                    <a:pt x="1" y="0"/>
                  </a:moveTo>
                  <a:lnTo>
                    <a:pt x="1" y="212"/>
                  </a:lnTo>
                  <a:lnTo>
                    <a:pt x="458" y="21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1846865" y="4715658"/>
              <a:ext cx="43383" cy="20354"/>
            </a:xfrm>
            <a:custGeom>
              <a:avLst/>
              <a:gdLst/>
              <a:ahLst/>
              <a:cxnLst/>
              <a:rect l="l" t="t" r="r" b="b"/>
              <a:pathLst>
                <a:path w="454" h="213" extrusionOk="0">
                  <a:moveTo>
                    <a:pt x="453" y="0"/>
                  </a:moveTo>
                  <a:lnTo>
                    <a:pt x="0" y="4"/>
                  </a:lnTo>
                  <a:lnTo>
                    <a:pt x="0" y="208"/>
                  </a:lnTo>
                  <a:lnTo>
                    <a:pt x="453" y="212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1759810" y="4716040"/>
              <a:ext cx="43383" cy="19589"/>
            </a:xfrm>
            <a:custGeom>
              <a:avLst/>
              <a:gdLst/>
              <a:ahLst/>
              <a:cxnLst/>
              <a:rect l="l" t="t" r="r" b="b"/>
              <a:pathLst>
                <a:path w="454" h="205" extrusionOk="0">
                  <a:moveTo>
                    <a:pt x="0" y="0"/>
                  </a:moveTo>
                  <a:lnTo>
                    <a:pt x="0" y="204"/>
                  </a:lnTo>
                  <a:lnTo>
                    <a:pt x="454" y="20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1672756" y="4716423"/>
              <a:ext cx="43383" cy="18825"/>
            </a:xfrm>
            <a:custGeom>
              <a:avLst/>
              <a:gdLst/>
              <a:ahLst/>
              <a:cxnLst/>
              <a:rect l="l" t="t" r="r" b="b"/>
              <a:pathLst>
                <a:path w="454" h="197" extrusionOk="0">
                  <a:moveTo>
                    <a:pt x="0" y="0"/>
                  </a:moveTo>
                  <a:lnTo>
                    <a:pt x="0" y="196"/>
                  </a:lnTo>
                  <a:lnTo>
                    <a:pt x="454" y="196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1585701" y="4716423"/>
              <a:ext cx="43479" cy="18825"/>
            </a:xfrm>
            <a:custGeom>
              <a:avLst/>
              <a:gdLst/>
              <a:ahLst/>
              <a:cxnLst/>
              <a:rect l="l" t="t" r="r" b="b"/>
              <a:pathLst>
                <a:path w="455" h="197" extrusionOk="0">
                  <a:moveTo>
                    <a:pt x="454" y="0"/>
                  </a:moveTo>
                  <a:lnTo>
                    <a:pt x="1" y="4"/>
                  </a:lnTo>
                  <a:lnTo>
                    <a:pt x="1" y="192"/>
                  </a:lnTo>
                  <a:lnTo>
                    <a:pt x="454" y="196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1498647" y="4716805"/>
              <a:ext cx="43479" cy="18060"/>
            </a:xfrm>
            <a:custGeom>
              <a:avLst/>
              <a:gdLst/>
              <a:ahLst/>
              <a:cxnLst/>
              <a:rect l="l" t="t" r="r" b="b"/>
              <a:pathLst>
                <a:path w="455" h="189" extrusionOk="0">
                  <a:moveTo>
                    <a:pt x="454" y="0"/>
                  </a:moveTo>
                  <a:lnTo>
                    <a:pt x="1" y="4"/>
                  </a:lnTo>
                  <a:lnTo>
                    <a:pt x="1" y="184"/>
                  </a:lnTo>
                  <a:lnTo>
                    <a:pt x="454" y="18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1411210" y="4717187"/>
              <a:ext cx="43861" cy="17296"/>
            </a:xfrm>
            <a:custGeom>
              <a:avLst/>
              <a:gdLst/>
              <a:ahLst/>
              <a:cxnLst/>
              <a:rect l="l" t="t" r="r" b="b"/>
              <a:pathLst>
                <a:path w="459" h="181" extrusionOk="0">
                  <a:moveTo>
                    <a:pt x="1" y="0"/>
                  </a:moveTo>
                  <a:lnTo>
                    <a:pt x="1" y="180"/>
                  </a:lnTo>
                  <a:lnTo>
                    <a:pt x="458" y="18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1324251" y="4717569"/>
              <a:ext cx="43765" cy="16531"/>
            </a:xfrm>
            <a:custGeom>
              <a:avLst/>
              <a:gdLst/>
              <a:ahLst/>
              <a:cxnLst/>
              <a:rect l="l" t="t" r="r" b="b"/>
              <a:pathLst>
                <a:path w="458" h="173" extrusionOk="0">
                  <a:moveTo>
                    <a:pt x="0" y="0"/>
                  </a:moveTo>
                  <a:lnTo>
                    <a:pt x="0" y="172"/>
                  </a:lnTo>
                  <a:lnTo>
                    <a:pt x="458" y="17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1237197" y="4717569"/>
              <a:ext cx="43765" cy="16531"/>
            </a:xfrm>
            <a:custGeom>
              <a:avLst/>
              <a:gdLst/>
              <a:ahLst/>
              <a:cxnLst/>
              <a:rect l="l" t="t" r="r" b="b"/>
              <a:pathLst>
                <a:path w="458" h="173" extrusionOk="0">
                  <a:moveTo>
                    <a:pt x="458" y="0"/>
                  </a:moveTo>
                  <a:lnTo>
                    <a:pt x="0" y="5"/>
                  </a:lnTo>
                  <a:lnTo>
                    <a:pt x="0" y="168"/>
                  </a:lnTo>
                  <a:lnTo>
                    <a:pt x="458" y="17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1150142" y="4717951"/>
              <a:ext cx="43861" cy="15671"/>
            </a:xfrm>
            <a:custGeom>
              <a:avLst/>
              <a:gdLst/>
              <a:ahLst/>
              <a:cxnLst/>
              <a:rect l="l" t="t" r="r" b="b"/>
              <a:pathLst>
                <a:path w="459" h="164" extrusionOk="0">
                  <a:moveTo>
                    <a:pt x="1" y="1"/>
                  </a:moveTo>
                  <a:lnTo>
                    <a:pt x="1" y="164"/>
                  </a:lnTo>
                  <a:lnTo>
                    <a:pt x="458" y="164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1063088" y="4718334"/>
              <a:ext cx="43861" cy="14907"/>
            </a:xfrm>
            <a:custGeom>
              <a:avLst/>
              <a:gdLst/>
              <a:ahLst/>
              <a:cxnLst/>
              <a:rect l="l" t="t" r="r" b="b"/>
              <a:pathLst>
                <a:path w="459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58" y="15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976033" y="4718334"/>
              <a:ext cx="43479" cy="14907"/>
            </a:xfrm>
            <a:custGeom>
              <a:avLst/>
              <a:gdLst/>
              <a:ahLst/>
              <a:cxnLst/>
              <a:rect l="l" t="t" r="r" b="b"/>
              <a:pathLst>
                <a:path w="455" h="156" extrusionOk="0">
                  <a:moveTo>
                    <a:pt x="454" y="1"/>
                  </a:moveTo>
                  <a:lnTo>
                    <a:pt x="1" y="5"/>
                  </a:lnTo>
                  <a:lnTo>
                    <a:pt x="1" y="152"/>
                  </a:lnTo>
                  <a:lnTo>
                    <a:pt x="454" y="156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5329424" y="5396709"/>
              <a:ext cx="43383" cy="42236"/>
            </a:xfrm>
            <a:custGeom>
              <a:avLst/>
              <a:gdLst/>
              <a:ahLst/>
              <a:cxnLst/>
              <a:rect l="l" t="t" r="r" b="b"/>
              <a:pathLst>
                <a:path w="454" h="442" extrusionOk="0">
                  <a:moveTo>
                    <a:pt x="0" y="0"/>
                  </a:moveTo>
                  <a:lnTo>
                    <a:pt x="0" y="441"/>
                  </a:lnTo>
                  <a:lnTo>
                    <a:pt x="454" y="441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5241988" y="5397091"/>
              <a:ext cx="43765" cy="41854"/>
            </a:xfrm>
            <a:custGeom>
              <a:avLst/>
              <a:gdLst/>
              <a:ahLst/>
              <a:cxnLst/>
              <a:rect l="l" t="t" r="r" b="b"/>
              <a:pathLst>
                <a:path w="458" h="438" extrusionOk="0">
                  <a:moveTo>
                    <a:pt x="0" y="0"/>
                  </a:moveTo>
                  <a:lnTo>
                    <a:pt x="0" y="437"/>
                  </a:lnTo>
                  <a:lnTo>
                    <a:pt x="458" y="43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5154933" y="5397091"/>
              <a:ext cx="43861" cy="41472"/>
            </a:xfrm>
            <a:custGeom>
              <a:avLst/>
              <a:gdLst/>
              <a:ahLst/>
              <a:cxnLst/>
              <a:rect l="l" t="t" r="r" b="b"/>
              <a:pathLst>
                <a:path w="459" h="434" extrusionOk="0">
                  <a:moveTo>
                    <a:pt x="1" y="0"/>
                  </a:moveTo>
                  <a:lnTo>
                    <a:pt x="1" y="433"/>
                  </a:lnTo>
                  <a:lnTo>
                    <a:pt x="458" y="43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5067879" y="5397474"/>
              <a:ext cx="43479" cy="41090"/>
            </a:xfrm>
            <a:custGeom>
              <a:avLst/>
              <a:gdLst/>
              <a:ahLst/>
              <a:cxnLst/>
              <a:rect l="l" t="t" r="r" b="b"/>
              <a:pathLst>
                <a:path w="455" h="430" extrusionOk="0">
                  <a:moveTo>
                    <a:pt x="1" y="0"/>
                  </a:moveTo>
                  <a:lnTo>
                    <a:pt x="1" y="429"/>
                  </a:lnTo>
                  <a:lnTo>
                    <a:pt x="454" y="42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4980538" y="5397474"/>
              <a:ext cx="43765" cy="40707"/>
            </a:xfrm>
            <a:custGeom>
              <a:avLst/>
              <a:gdLst/>
              <a:ahLst/>
              <a:cxnLst/>
              <a:rect l="l" t="t" r="r" b="b"/>
              <a:pathLst>
                <a:path w="458" h="426" extrusionOk="0">
                  <a:moveTo>
                    <a:pt x="457" y="0"/>
                  </a:moveTo>
                  <a:lnTo>
                    <a:pt x="0" y="4"/>
                  </a:lnTo>
                  <a:lnTo>
                    <a:pt x="0" y="425"/>
                  </a:lnTo>
                  <a:lnTo>
                    <a:pt x="457" y="425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4893483" y="5397856"/>
              <a:ext cx="43765" cy="40325"/>
            </a:xfrm>
            <a:custGeom>
              <a:avLst/>
              <a:gdLst/>
              <a:ahLst/>
              <a:cxnLst/>
              <a:rect l="l" t="t" r="r" b="b"/>
              <a:pathLst>
                <a:path w="458" h="422" extrusionOk="0">
                  <a:moveTo>
                    <a:pt x="0" y="0"/>
                  </a:moveTo>
                  <a:lnTo>
                    <a:pt x="0" y="421"/>
                  </a:lnTo>
                  <a:lnTo>
                    <a:pt x="458" y="42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5"/>
            <p:cNvSpPr/>
            <p:nvPr/>
          </p:nvSpPr>
          <p:spPr>
            <a:xfrm>
              <a:off x="4806429" y="5397856"/>
              <a:ext cx="43383" cy="39943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454" y="0"/>
                  </a:moveTo>
                  <a:lnTo>
                    <a:pt x="0" y="5"/>
                  </a:lnTo>
                  <a:lnTo>
                    <a:pt x="0" y="417"/>
                  </a:lnTo>
                  <a:lnTo>
                    <a:pt x="454" y="41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5"/>
            <p:cNvSpPr/>
            <p:nvPr/>
          </p:nvSpPr>
          <p:spPr>
            <a:xfrm>
              <a:off x="4718992" y="5398238"/>
              <a:ext cx="43765" cy="39561"/>
            </a:xfrm>
            <a:custGeom>
              <a:avLst/>
              <a:gdLst/>
              <a:ahLst/>
              <a:cxnLst/>
              <a:rect l="l" t="t" r="r" b="b"/>
              <a:pathLst>
                <a:path w="458" h="414" extrusionOk="0">
                  <a:moveTo>
                    <a:pt x="1" y="1"/>
                  </a:moveTo>
                  <a:lnTo>
                    <a:pt x="1" y="409"/>
                  </a:lnTo>
                  <a:lnTo>
                    <a:pt x="458" y="41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5"/>
            <p:cNvSpPr/>
            <p:nvPr/>
          </p:nvSpPr>
          <p:spPr>
            <a:xfrm>
              <a:off x="4631938" y="5398238"/>
              <a:ext cx="43861" cy="39083"/>
            </a:xfrm>
            <a:custGeom>
              <a:avLst/>
              <a:gdLst/>
              <a:ahLst/>
              <a:cxnLst/>
              <a:rect l="l" t="t" r="r" b="b"/>
              <a:pathLst>
                <a:path w="459" h="409" extrusionOk="0">
                  <a:moveTo>
                    <a:pt x="458" y="1"/>
                  </a:moveTo>
                  <a:lnTo>
                    <a:pt x="1" y="5"/>
                  </a:lnTo>
                  <a:lnTo>
                    <a:pt x="1" y="409"/>
                  </a:lnTo>
                  <a:lnTo>
                    <a:pt x="458" y="40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4544883" y="5398620"/>
              <a:ext cx="43479" cy="38701"/>
            </a:xfrm>
            <a:custGeom>
              <a:avLst/>
              <a:gdLst/>
              <a:ahLst/>
              <a:cxnLst/>
              <a:rect l="l" t="t" r="r" b="b"/>
              <a:pathLst>
                <a:path w="455" h="405" extrusionOk="0">
                  <a:moveTo>
                    <a:pt x="1" y="1"/>
                  </a:moveTo>
                  <a:lnTo>
                    <a:pt x="1" y="401"/>
                  </a:lnTo>
                  <a:lnTo>
                    <a:pt x="454" y="405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5"/>
            <p:cNvSpPr/>
            <p:nvPr/>
          </p:nvSpPr>
          <p:spPr>
            <a:xfrm>
              <a:off x="4457924" y="5398620"/>
              <a:ext cx="43383" cy="38319"/>
            </a:xfrm>
            <a:custGeom>
              <a:avLst/>
              <a:gdLst/>
              <a:ahLst/>
              <a:cxnLst/>
              <a:rect l="l" t="t" r="r" b="b"/>
              <a:pathLst>
                <a:path w="454" h="401" extrusionOk="0">
                  <a:moveTo>
                    <a:pt x="453" y="1"/>
                  </a:moveTo>
                  <a:lnTo>
                    <a:pt x="0" y="5"/>
                  </a:lnTo>
                  <a:lnTo>
                    <a:pt x="0" y="401"/>
                  </a:lnTo>
                  <a:lnTo>
                    <a:pt x="453" y="401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5"/>
            <p:cNvSpPr/>
            <p:nvPr/>
          </p:nvSpPr>
          <p:spPr>
            <a:xfrm>
              <a:off x="4370488" y="5399003"/>
              <a:ext cx="43765" cy="37936"/>
            </a:xfrm>
            <a:custGeom>
              <a:avLst/>
              <a:gdLst/>
              <a:ahLst/>
              <a:cxnLst/>
              <a:rect l="l" t="t" r="r" b="b"/>
              <a:pathLst>
                <a:path w="458" h="397" extrusionOk="0">
                  <a:moveTo>
                    <a:pt x="0" y="1"/>
                  </a:moveTo>
                  <a:lnTo>
                    <a:pt x="0" y="393"/>
                  </a:lnTo>
                  <a:lnTo>
                    <a:pt x="458" y="397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5"/>
            <p:cNvSpPr/>
            <p:nvPr/>
          </p:nvSpPr>
          <p:spPr>
            <a:xfrm>
              <a:off x="4283433" y="5399003"/>
              <a:ext cx="43765" cy="37554"/>
            </a:xfrm>
            <a:custGeom>
              <a:avLst/>
              <a:gdLst/>
              <a:ahLst/>
              <a:cxnLst/>
              <a:rect l="l" t="t" r="r" b="b"/>
              <a:pathLst>
                <a:path w="458" h="393" extrusionOk="0">
                  <a:moveTo>
                    <a:pt x="458" y="1"/>
                  </a:moveTo>
                  <a:lnTo>
                    <a:pt x="0" y="5"/>
                  </a:lnTo>
                  <a:lnTo>
                    <a:pt x="0" y="393"/>
                  </a:lnTo>
                  <a:lnTo>
                    <a:pt x="458" y="39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5"/>
            <p:cNvSpPr/>
            <p:nvPr/>
          </p:nvSpPr>
          <p:spPr>
            <a:xfrm>
              <a:off x="4196379" y="5399385"/>
              <a:ext cx="43383" cy="37172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1" y="1"/>
                  </a:moveTo>
                  <a:lnTo>
                    <a:pt x="1" y="385"/>
                  </a:lnTo>
                  <a:lnTo>
                    <a:pt x="454" y="389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5"/>
            <p:cNvSpPr/>
            <p:nvPr/>
          </p:nvSpPr>
          <p:spPr>
            <a:xfrm>
              <a:off x="4108942" y="5399767"/>
              <a:ext cx="43861" cy="36407"/>
            </a:xfrm>
            <a:custGeom>
              <a:avLst/>
              <a:gdLst/>
              <a:ahLst/>
              <a:cxnLst/>
              <a:rect l="l" t="t" r="r" b="b"/>
              <a:pathLst>
                <a:path w="459" h="381" extrusionOk="0">
                  <a:moveTo>
                    <a:pt x="1" y="1"/>
                  </a:moveTo>
                  <a:lnTo>
                    <a:pt x="1" y="381"/>
                  </a:lnTo>
                  <a:lnTo>
                    <a:pt x="458" y="38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5"/>
            <p:cNvSpPr/>
            <p:nvPr/>
          </p:nvSpPr>
          <p:spPr>
            <a:xfrm>
              <a:off x="4021888" y="5399767"/>
              <a:ext cx="43861" cy="36407"/>
            </a:xfrm>
            <a:custGeom>
              <a:avLst/>
              <a:gdLst/>
              <a:ahLst/>
              <a:cxnLst/>
              <a:rect l="l" t="t" r="r" b="b"/>
              <a:pathLst>
                <a:path w="459" h="381" extrusionOk="0">
                  <a:moveTo>
                    <a:pt x="1" y="1"/>
                  </a:moveTo>
                  <a:lnTo>
                    <a:pt x="1" y="377"/>
                  </a:lnTo>
                  <a:lnTo>
                    <a:pt x="458" y="38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5"/>
            <p:cNvSpPr/>
            <p:nvPr/>
          </p:nvSpPr>
          <p:spPr>
            <a:xfrm>
              <a:off x="3934929" y="5400149"/>
              <a:ext cx="43383" cy="35643"/>
            </a:xfrm>
            <a:custGeom>
              <a:avLst/>
              <a:gdLst/>
              <a:ahLst/>
              <a:cxnLst/>
              <a:rect l="l" t="t" r="r" b="b"/>
              <a:pathLst>
                <a:path w="454" h="373" extrusionOk="0">
                  <a:moveTo>
                    <a:pt x="0" y="1"/>
                  </a:moveTo>
                  <a:lnTo>
                    <a:pt x="0" y="373"/>
                  </a:lnTo>
                  <a:lnTo>
                    <a:pt x="453" y="37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5"/>
            <p:cNvSpPr/>
            <p:nvPr/>
          </p:nvSpPr>
          <p:spPr>
            <a:xfrm>
              <a:off x="3847492" y="5400149"/>
              <a:ext cx="43765" cy="35261"/>
            </a:xfrm>
            <a:custGeom>
              <a:avLst/>
              <a:gdLst/>
              <a:ahLst/>
              <a:cxnLst/>
              <a:rect l="l" t="t" r="r" b="b"/>
              <a:pathLst>
                <a:path w="458" h="369" extrusionOk="0">
                  <a:moveTo>
                    <a:pt x="0" y="1"/>
                  </a:moveTo>
                  <a:lnTo>
                    <a:pt x="0" y="369"/>
                  </a:lnTo>
                  <a:lnTo>
                    <a:pt x="458" y="36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5"/>
            <p:cNvSpPr/>
            <p:nvPr/>
          </p:nvSpPr>
          <p:spPr>
            <a:xfrm>
              <a:off x="3760438" y="5400627"/>
              <a:ext cx="43765" cy="34783"/>
            </a:xfrm>
            <a:custGeom>
              <a:avLst/>
              <a:gdLst/>
              <a:ahLst/>
              <a:cxnLst/>
              <a:rect l="l" t="t" r="r" b="b"/>
              <a:pathLst>
                <a:path w="458" h="364" extrusionOk="0">
                  <a:moveTo>
                    <a:pt x="0" y="0"/>
                  </a:moveTo>
                  <a:lnTo>
                    <a:pt x="0" y="364"/>
                  </a:lnTo>
                  <a:lnTo>
                    <a:pt x="458" y="36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5"/>
            <p:cNvSpPr/>
            <p:nvPr/>
          </p:nvSpPr>
          <p:spPr>
            <a:xfrm>
              <a:off x="3673383" y="5400627"/>
              <a:ext cx="43383" cy="34401"/>
            </a:xfrm>
            <a:custGeom>
              <a:avLst/>
              <a:gdLst/>
              <a:ahLst/>
              <a:cxnLst/>
              <a:rect l="l" t="t" r="r" b="b"/>
              <a:pathLst>
                <a:path w="454" h="360" extrusionOk="0">
                  <a:moveTo>
                    <a:pt x="1" y="0"/>
                  </a:moveTo>
                  <a:lnTo>
                    <a:pt x="1" y="359"/>
                  </a:lnTo>
                  <a:lnTo>
                    <a:pt x="454" y="35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5"/>
            <p:cNvSpPr/>
            <p:nvPr/>
          </p:nvSpPr>
          <p:spPr>
            <a:xfrm>
              <a:off x="3585947" y="5401009"/>
              <a:ext cx="43861" cy="34018"/>
            </a:xfrm>
            <a:custGeom>
              <a:avLst/>
              <a:gdLst/>
              <a:ahLst/>
              <a:cxnLst/>
              <a:rect l="l" t="t" r="r" b="b"/>
              <a:pathLst>
                <a:path w="459" h="356" extrusionOk="0">
                  <a:moveTo>
                    <a:pt x="1" y="0"/>
                  </a:moveTo>
                  <a:lnTo>
                    <a:pt x="1" y="355"/>
                  </a:lnTo>
                  <a:lnTo>
                    <a:pt x="458" y="35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5"/>
            <p:cNvSpPr/>
            <p:nvPr/>
          </p:nvSpPr>
          <p:spPr>
            <a:xfrm>
              <a:off x="3498892" y="5401009"/>
              <a:ext cx="43861" cy="33636"/>
            </a:xfrm>
            <a:custGeom>
              <a:avLst/>
              <a:gdLst/>
              <a:ahLst/>
              <a:cxnLst/>
              <a:rect l="l" t="t" r="r" b="b"/>
              <a:pathLst>
                <a:path w="459" h="352" extrusionOk="0">
                  <a:moveTo>
                    <a:pt x="1" y="0"/>
                  </a:moveTo>
                  <a:lnTo>
                    <a:pt x="1" y="351"/>
                  </a:lnTo>
                  <a:lnTo>
                    <a:pt x="458" y="35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5"/>
            <p:cNvSpPr/>
            <p:nvPr/>
          </p:nvSpPr>
          <p:spPr>
            <a:xfrm>
              <a:off x="3411933" y="5401392"/>
              <a:ext cx="43383" cy="33254"/>
            </a:xfrm>
            <a:custGeom>
              <a:avLst/>
              <a:gdLst/>
              <a:ahLst/>
              <a:cxnLst/>
              <a:rect l="l" t="t" r="r" b="b"/>
              <a:pathLst>
                <a:path w="454" h="348" extrusionOk="0">
                  <a:moveTo>
                    <a:pt x="0" y="0"/>
                  </a:moveTo>
                  <a:lnTo>
                    <a:pt x="0" y="347"/>
                  </a:lnTo>
                  <a:lnTo>
                    <a:pt x="454" y="34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5"/>
            <p:cNvSpPr/>
            <p:nvPr/>
          </p:nvSpPr>
          <p:spPr>
            <a:xfrm>
              <a:off x="3324497" y="5401392"/>
              <a:ext cx="43765" cy="32872"/>
            </a:xfrm>
            <a:custGeom>
              <a:avLst/>
              <a:gdLst/>
              <a:ahLst/>
              <a:cxnLst/>
              <a:rect l="l" t="t" r="r" b="b"/>
              <a:pathLst>
                <a:path w="458" h="344" extrusionOk="0">
                  <a:moveTo>
                    <a:pt x="458" y="0"/>
                  </a:moveTo>
                  <a:lnTo>
                    <a:pt x="0" y="4"/>
                  </a:lnTo>
                  <a:lnTo>
                    <a:pt x="0" y="343"/>
                  </a:lnTo>
                  <a:lnTo>
                    <a:pt x="458" y="34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5"/>
            <p:cNvSpPr/>
            <p:nvPr/>
          </p:nvSpPr>
          <p:spPr>
            <a:xfrm>
              <a:off x="3237442" y="5401774"/>
              <a:ext cx="43765" cy="32490"/>
            </a:xfrm>
            <a:custGeom>
              <a:avLst/>
              <a:gdLst/>
              <a:ahLst/>
              <a:cxnLst/>
              <a:rect l="l" t="t" r="r" b="b"/>
              <a:pathLst>
                <a:path w="458" h="340" extrusionOk="0">
                  <a:moveTo>
                    <a:pt x="0" y="0"/>
                  </a:moveTo>
                  <a:lnTo>
                    <a:pt x="0" y="339"/>
                  </a:lnTo>
                  <a:lnTo>
                    <a:pt x="458" y="33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5"/>
            <p:cNvSpPr/>
            <p:nvPr/>
          </p:nvSpPr>
          <p:spPr>
            <a:xfrm>
              <a:off x="3150388" y="5401774"/>
              <a:ext cx="43479" cy="32107"/>
            </a:xfrm>
            <a:custGeom>
              <a:avLst/>
              <a:gdLst/>
              <a:ahLst/>
              <a:cxnLst/>
              <a:rect l="l" t="t" r="r" b="b"/>
              <a:pathLst>
                <a:path w="455" h="336" extrusionOk="0">
                  <a:moveTo>
                    <a:pt x="454" y="0"/>
                  </a:moveTo>
                  <a:lnTo>
                    <a:pt x="1" y="4"/>
                  </a:lnTo>
                  <a:lnTo>
                    <a:pt x="1" y="335"/>
                  </a:lnTo>
                  <a:lnTo>
                    <a:pt x="454" y="335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5"/>
            <p:cNvSpPr/>
            <p:nvPr/>
          </p:nvSpPr>
          <p:spPr>
            <a:xfrm>
              <a:off x="3062951" y="5402156"/>
              <a:ext cx="43861" cy="31725"/>
            </a:xfrm>
            <a:custGeom>
              <a:avLst/>
              <a:gdLst/>
              <a:ahLst/>
              <a:cxnLst/>
              <a:rect l="l" t="t" r="r" b="b"/>
              <a:pathLst>
                <a:path w="459" h="332" extrusionOk="0">
                  <a:moveTo>
                    <a:pt x="1" y="0"/>
                  </a:moveTo>
                  <a:lnTo>
                    <a:pt x="1" y="331"/>
                  </a:lnTo>
                  <a:lnTo>
                    <a:pt x="458" y="33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5"/>
            <p:cNvSpPr/>
            <p:nvPr/>
          </p:nvSpPr>
          <p:spPr>
            <a:xfrm>
              <a:off x="2975897" y="5402156"/>
              <a:ext cx="43861" cy="31343"/>
            </a:xfrm>
            <a:custGeom>
              <a:avLst/>
              <a:gdLst/>
              <a:ahLst/>
              <a:cxnLst/>
              <a:rect l="l" t="t" r="r" b="b"/>
              <a:pathLst>
                <a:path w="459" h="328" extrusionOk="0">
                  <a:moveTo>
                    <a:pt x="458" y="0"/>
                  </a:moveTo>
                  <a:lnTo>
                    <a:pt x="1" y="4"/>
                  </a:lnTo>
                  <a:lnTo>
                    <a:pt x="1" y="327"/>
                  </a:lnTo>
                  <a:lnTo>
                    <a:pt x="458" y="32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5"/>
            <p:cNvSpPr/>
            <p:nvPr/>
          </p:nvSpPr>
          <p:spPr>
            <a:xfrm>
              <a:off x="2888938" y="5402538"/>
              <a:ext cx="43383" cy="30961"/>
            </a:xfrm>
            <a:custGeom>
              <a:avLst/>
              <a:gdLst/>
              <a:ahLst/>
              <a:cxnLst/>
              <a:rect l="l" t="t" r="r" b="b"/>
              <a:pathLst>
                <a:path w="454" h="324" extrusionOk="0">
                  <a:moveTo>
                    <a:pt x="0" y="0"/>
                  </a:moveTo>
                  <a:lnTo>
                    <a:pt x="0" y="319"/>
                  </a:lnTo>
                  <a:lnTo>
                    <a:pt x="454" y="323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5"/>
            <p:cNvSpPr/>
            <p:nvPr/>
          </p:nvSpPr>
          <p:spPr>
            <a:xfrm>
              <a:off x="2801501" y="5402538"/>
              <a:ext cx="43765" cy="30578"/>
            </a:xfrm>
            <a:custGeom>
              <a:avLst/>
              <a:gdLst/>
              <a:ahLst/>
              <a:cxnLst/>
              <a:rect l="l" t="t" r="r" b="b"/>
              <a:pathLst>
                <a:path w="458" h="320" extrusionOk="0">
                  <a:moveTo>
                    <a:pt x="458" y="0"/>
                  </a:moveTo>
                  <a:lnTo>
                    <a:pt x="0" y="5"/>
                  </a:lnTo>
                  <a:lnTo>
                    <a:pt x="0" y="319"/>
                  </a:lnTo>
                  <a:lnTo>
                    <a:pt x="458" y="31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5"/>
            <p:cNvSpPr/>
            <p:nvPr/>
          </p:nvSpPr>
          <p:spPr>
            <a:xfrm>
              <a:off x="2714447" y="5402920"/>
              <a:ext cx="43765" cy="30196"/>
            </a:xfrm>
            <a:custGeom>
              <a:avLst/>
              <a:gdLst/>
              <a:ahLst/>
              <a:cxnLst/>
              <a:rect l="l" t="t" r="r" b="b"/>
              <a:pathLst>
                <a:path w="458" h="316" extrusionOk="0">
                  <a:moveTo>
                    <a:pt x="0" y="1"/>
                  </a:moveTo>
                  <a:lnTo>
                    <a:pt x="0" y="311"/>
                  </a:lnTo>
                  <a:lnTo>
                    <a:pt x="458" y="315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5"/>
            <p:cNvSpPr/>
            <p:nvPr/>
          </p:nvSpPr>
          <p:spPr>
            <a:xfrm>
              <a:off x="2627392" y="5402920"/>
              <a:ext cx="43479" cy="29718"/>
            </a:xfrm>
            <a:custGeom>
              <a:avLst/>
              <a:gdLst/>
              <a:ahLst/>
              <a:cxnLst/>
              <a:rect l="l" t="t" r="r" b="b"/>
              <a:pathLst>
                <a:path w="455" h="311" extrusionOk="0">
                  <a:moveTo>
                    <a:pt x="454" y="1"/>
                  </a:moveTo>
                  <a:lnTo>
                    <a:pt x="1" y="5"/>
                  </a:lnTo>
                  <a:lnTo>
                    <a:pt x="1" y="311"/>
                  </a:lnTo>
                  <a:lnTo>
                    <a:pt x="454" y="311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5"/>
            <p:cNvSpPr/>
            <p:nvPr/>
          </p:nvSpPr>
          <p:spPr>
            <a:xfrm>
              <a:off x="2540338" y="5403303"/>
              <a:ext cx="43479" cy="29336"/>
            </a:xfrm>
            <a:custGeom>
              <a:avLst/>
              <a:gdLst/>
              <a:ahLst/>
              <a:cxnLst/>
              <a:rect l="l" t="t" r="r" b="b"/>
              <a:pathLst>
                <a:path w="455" h="307" extrusionOk="0">
                  <a:moveTo>
                    <a:pt x="1" y="1"/>
                  </a:moveTo>
                  <a:lnTo>
                    <a:pt x="1" y="303"/>
                  </a:lnTo>
                  <a:lnTo>
                    <a:pt x="454" y="307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5"/>
            <p:cNvSpPr/>
            <p:nvPr/>
          </p:nvSpPr>
          <p:spPr>
            <a:xfrm>
              <a:off x="2452997" y="5403685"/>
              <a:ext cx="43765" cy="28572"/>
            </a:xfrm>
            <a:custGeom>
              <a:avLst/>
              <a:gdLst/>
              <a:ahLst/>
              <a:cxnLst/>
              <a:rect l="l" t="t" r="r" b="b"/>
              <a:pathLst>
                <a:path w="458" h="299" extrusionOk="0">
                  <a:moveTo>
                    <a:pt x="0" y="1"/>
                  </a:moveTo>
                  <a:lnTo>
                    <a:pt x="0" y="299"/>
                  </a:lnTo>
                  <a:lnTo>
                    <a:pt x="457" y="299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5"/>
            <p:cNvSpPr/>
            <p:nvPr/>
          </p:nvSpPr>
          <p:spPr>
            <a:xfrm>
              <a:off x="2365942" y="5403685"/>
              <a:ext cx="43765" cy="28572"/>
            </a:xfrm>
            <a:custGeom>
              <a:avLst/>
              <a:gdLst/>
              <a:ahLst/>
              <a:cxnLst/>
              <a:rect l="l" t="t" r="r" b="b"/>
              <a:pathLst>
                <a:path w="458" h="299" extrusionOk="0">
                  <a:moveTo>
                    <a:pt x="0" y="1"/>
                  </a:moveTo>
                  <a:lnTo>
                    <a:pt x="0" y="295"/>
                  </a:lnTo>
                  <a:lnTo>
                    <a:pt x="458" y="29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5"/>
            <p:cNvSpPr/>
            <p:nvPr/>
          </p:nvSpPr>
          <p:spPr>
            <a:xfrm>
              <a:off x="2278888" y="5404067"/>
              <a:ext cx="43383" cy="27807"/>
            </a:xfrm>
            <a:custGeom>
              <a:avLst/>
              <a:gdLst/>
              <a:ahLst/>
              <a:cxnLst/>
              <a:rect l="l" t="t" r="r" b="b"/>
              <a:pathLst>
                <a:path w="454" h="291" extrusionOk="0">
                  <a:moveTo>
                    <a:pt x="0" y="1"/>
                  </a:moveTo>
                  <a:lnTo>
                    <a:pt x="0" y="291"/>
                  </a:lnTo>
                  <a:lnTo>
                    <a:pt x="454" y="291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5"/>
            <p:cNvSpPr/>
            <p:nvPr/>
          </p:nvSpPr>
          <p:spPr>
            <a:xfrm>
              <a:off x="2191451" y="5404067"/>
              <a:ext cx="43765" cy="27425"/>
            </a:xfrm>
            <a:custGeom>
              <a:avLst/>
              <a:gdLst/>
              <a:ahLst/>
              <a:cxnLst/>
              <a:rect l="l" t="t" r="r" b="b"/>
              <a:pathLst>
                <a:path w="458" h="287" extrusionOk="0">
                  <a:moveTo>
                    <a:pt x="1" y="1"/>
                  </a:moveTo>
                  <a:lnTo>
                    <a:pt x="1" y="287"/>
                  </a:lnTo>
                  <a:lnTo>
                    <a:pt x="458" y="287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5"/>
            <p:cNvSpPr/>
            <p:nvPr/>
          </p:nvSpPr>
          <p:spPr>
            <a:xfrm>
              <a:off x="2104397" y="5404449"/>
              <a:ext cx="43861" cy="27043"/>
            </a:xfrm>
            <a:custGeom>
              <a:avLst/>
              <a:gdLst/>
              <a:ahLst/>
              <a:cxnLst/>
              <a:rect l="l" t="t" r="r" b="b"/>
              <a:pathLst>
                <a:path w="459" h="283" extrusionOk="0">
                  <a:moveTo>
                    <a:pt x="1" y="1"/>
                  </a:moveTo>
                  <a:lnTo>
                    <a:pt x="1" y="283"/>
                  </a:lnTo>
                  <a:lnTo>
                    <a:pt x="458" y="28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5"/>
            <p:cNvSpPr/>
            <p:nvPr/>
          </p:nvSpPr>
          <p:spPr>
            <a:xfrm>
              <a:off x="2016960" y="5404449"/>
              <a:ext cx="43861" cy="26661"/>
            </a:xfrm>
            <a:custGeom>
              <a:avLst/>
              <a:gdLst/>
              <a:ahLst/>
              <a:cxnLst/>
              <a:rect l="l" t="t" r="r" b="b"/>
              <a:pathLst>
                <a:path w="459" h="279" extrusionOk="0">
                  <a:moveTo>
                    <a:pt x="1" y="1"/>
                  </a:moveTo>
                  <a:lnTo>
                    <a:pt x="1" y="279"/>
                  </a:lnTo>
                  <a:lnTo>
                    <a:pt x="458" y="27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5"/>
            <p:cNvSpPr/>
            <p:nvPr/>
          </p:nvSpPr>
          <p:spPr>
            <a:xfrm>
              <a:off x="1930001" y="5404832"/>
              <a:ext cx="43765" cy="26278"/>
            </a:xfrm>
            <a:custGeom>
              <a:avLst/>
              <a:gdLst/>
              <a:ahLst/>
              <a:cxnLst/>
              <a:rect l="l" t="t" r="r" b="b"/>
              <a:pathLst>
                <a:path w="458" h="275" extrusionOk="0">
                  <a:moveTo>
                    <a:pt x="0" y="1"/>
                  </a:moveTo>
                  <a:lnTo>
                    <a:pt x="0" y="275"/>
                  </a:lnTo>
                  <a:lnTo>
                    <a:pt x="457" y="275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5"/>
            <p:cNvSpPr/>
            <p:nvPr/>
          </p:nvSpPr>
          <p:spPr>
            <a:xfrm>
              <a:off x="1842947" y="5404832"/>
              <a:ext cx="43765" cy="25896"/>
            </a:xfrm>
            <a:custGeom>
              <a:avLst/>
              <a:gdLst/>
              <a:ahLst/>
              <a:cxnLst/>
              <a:rect l="l" t="t" r="r" b="b"/>
              <a:pathLst>
                <a:path w="458" h="271" extrusionOk="0">
                  <a:moveTo>
                    <a:pt x="0" y="1"/>
                  </a:moveTo>
                  <a:lnTo>
                    <a:pt x="0" y="271"/>
                  </a:lnTo>
                  <a:lnTo>
                    <a:pt x="458" y="27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5"/>
            <p:cNvSpPr/>
            <p:nvPr/>
          </p:nvSpPr>
          <p:spPr>
            <a:xfrm>
              <a:off x="1755892" y="5405309"/>
              <a:ext cx="43383" cy="25418"/>
            </a:xfrm>
            <a:custGeom>
              <a:avLst/>
              <a:gdLst/>
              <a:ahLst/>
              <a:cxnLst/>
              <a:rect l="l" t="t" r="r" b="b"/>
              <a:pathLst>
                <a:path w="454" h="266" extrusionOk="0">
                  <a:moveTo>
                    <a:pt x="0" y="0"/>
                  </a:moveTo>
                  <a:lnTo>
                    <a:pt x="0" y="266"/>
                  </a:lnTo>
                  <a:lnTo>
                    <a:pt x="454" y="266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5"/>
            <p:cNvSpPr/>
            <p:nvPr/>
          </p:nvSpPr>
          <p:spPr>
            <a:xfrm>
              <a:off x="1668456" y="5405309"/>
              <a:ext cx="43765" cy="25036"/>
            </a:xfrm>
            <a:custGeom>
              <a:avLst/>
              <a:gdLst/>
              <a:ahLst/>
              <a:cxnLst/>
              <a:rect l="l" t="t" r="r" b="b"/>
              <a:pathLst>
                <a:path w="458" h="262" extrusionOk="0">
                  <a:moveTo>
                    <a:pt x="1" y="0"/>
                  </a:moveTo>
                  <a:lnTo>
                    <a:pt x="1" y="261"/>
                  </a:lnTo>
                  <a:lnTo>
                    <a:pt x="458" y="26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5"/>
            <p:cNvSpPr/>
            <p:nvPr/>
          </p:nvSpPr>
          <p:spPr>
            <a:xfrm>
              <a:off x="1581401" y="5405692"/>
              <a:ext cx="43861" cy="24654"/>
            </a:xfrm>
            <a:custGeom>
              <a:avLst/>
              <a:gdLst/>
              <a:ahLst/>
              <a:cxnLst/>
              <a:rect l="l" t="t" r="r" b="b"/>
              <a:pathLst>
                <a:path w="459" h="258" extrusionOk="0">
                  <a:moveTo>
                    <a:pt x="1" y="0"/>
                  </a:moveTo>
                  <a:lnTo>
                    <a:pt x="1" y="257"/>
                  </a:lnTo>
                  <a:lnTo>
                    <a:pt x="458" y="25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5"/>
            <p:cNvSpPr/>
            <p:nvPr/>
          </p:nvSpPr>
          <p:spPr>
            <a:xfrm>
              <a:off x="1494347" y="5405692"/>
              <a:ext cx="43479" cy="24272"/>
            </a:xfrm>
            <a:custGeom>
              <a:avLst/>
              <a:gdLst/>
              <a:ahLst/>
              <a:cxnLst/>
              <a:rect l="l" t="t" r="r" b="b"/>
              <a:pathLst>
                <a:path w="455" h="254" extrusionOk="0">
                  <a:moveTo>
                    <a:pt x="454" y="0"/>
                  </a:moveTo>
                  <a:lnTo>
                    <a:pt x="1" y="4"/>
                  </a:lnTo>
                  <a:lnTo>
                    <a:pt x="1" y="253"/>
                  </a:lnTo>
                  <a:lnTo>
                    <a:pt x="454" y="253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5"/>
            <p:cNvSpPr/>
            <p:nvPr/>
          </p:nvSpPr>
          <p:spPr>
            <a:xfrm>
              <a:off x="1407006" y="5406074"/>
              <a:ext cx="43765" cy="23889"/>
            </a:xfrm>
            <a:custGeom>
              <a:avLst/>
              <a:gdLst/>
              <a:ahLst/>
              <a:cxnLst/>
              <a:rect l="l" t="t" r="r" b="b"/>
              <a:pathLst>
                <a:path w="458" h="250" extrusionOk="0">
                  <a:moveTo>
                    <a:pt x="0" y="0"/>
                  </a:moveTo>
                  <a:lnTo>
                    <a:pt x="0" y="249"/>
                  </a:lnTo>
                  <a:lnTo>
                    <a:pt x="457" y="249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5"/>
            <p:cNvSpPr/>
            <p:nvPr/>
          </p:nvSpPr>
          <p:spPr>
            <a:xfrm>
              <a:off x="1319951" y="5406074"/>
              <a:ext cx="43765" cy="23507"/>
            </a:xfrm>
            <a:custGeom>
              <a:avLst/>
              <a:gdLst/>
              <a:ahLst/>
              <a:cxnLst/>
              <a:rect l="l" t="t" r="r" b="b"/>
              <a:pathLst>
                <a:path w="458" h="246" extrusionOk="0">
                  <a:moveTo>
                    <a:pt x="458" y="0"/>
                  </a:moveTo>
                  <a:lnTo>
                    <a:pt x="0" y="4"/>
                  </a:lnTo>
                  <a:lnTo>
                    <a:pt x="0" y="245"/>
                  </a:lnTo>
                  <a:lnTo>
                    <a:pt x="458" y="24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5"/>
            <p:cNvSpPr/>
            <p:nvPr/>
          </p:nvSpPr>
          <p:spPr>
            <a:xfrm>
              <a:off x="1232897" y="5406456"/>
              <a:ext cx="43383" cy="23125"/>
            </a:xfrm>
            <a:custGeom>
              <a:avLst/>
              <a:gdLst/>
              <a:ahLst/>
              <a:cxnLst/>
              <a:rect l="l" t="t" r="r" b="b"/>
              <a:pathLst>
                <a:path w="454" h="242" extrusionOk="0">
                  <a:moveTo>
                    <a:pt x="0" y="0"/>
                  </a:moveTo>
                  <a:lnTo>
                    <a:pt x="0" y="237"/>
                  </a:lnTo>
                  <a:lnTo>
                    <a:pt x="454" y="241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5"/>
            <p:cNvSpPr/>
            <p:nvPr/>
          </p:nvSpPr>
          <p:spPr>
            <a:xfrm>
              <a:off x="1145460" y="5406456"/>
              <a:ext cx="43765" cy="22743"/>
            </a:xfrm>
            <a:custGeom>
              <a:avLst/>
              <a:gdLst/>
              <a:ahLst/>
              <a:cxnLst/>
              <a:rect l="l" t="t" r="r" b="b"/>
              <a:pathLst>
                <a:path w="458" h="238" extrusionOk="0">
                  <a:moveTo>
                    <a:pt x="458" y="0"/>
                  </a:moveTo>
                  <a:lnTo>
                    <a:pt x="1" y="4"/>
                  </a:lnTo>
                  <a:lnTo>
                    <a:pt x="1" y="237"/>
                  </a:lnTo>
                  <a:lnTo>
                    <a:pt x="458" y="23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5"/>
            <p:cNvSpPr/>
            <p:nvPr/>
          </p:nvSpPr>
          <p:spPr>
            <a:xfrm>
              <a:off x="1058406" y="5406838"/>
              <a:ext cx="43861" cy="22360"/>
            </a:xfrm>
            <a:custGeom>
              <a:avLst/>
              <a:gdLst/>
              <a:ahLst/>
              <a:cxnLst/>
              <a:rect l="l" t="t" r="r" b="b"/>
              <a:pathLst>
                <a:path w="459" h="234" extrusionOk="0">
                  <a:moveTo>
                    <a:pt x="1" y="0"/>
                  </a:moveTo>
                  <a:lnTo>
                    <a:pt x="1" y="229"/>
                  </a:lnTo>
                  <a:lnTo>
                    <a:pt x="458" y="23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5"/>
            <p:cNvSpPr/>
            <p:nvPr/>
          </p:nvSpPr>
          <p:spPr>
            <a:xfrm>
              <a:off x="971351" y="5406838"/>
              <a:ext cx="43479" cy="21978"/>
            </a:xfrm>
            <a:custGeom>
              <a:avLst/>
              <a:gdLst/>
              <a:ahLst/>
              <a:cxnLst/>
              <a:rect l="l" t="t" r="r" b="b"/>
              <a:pathLst>
                <a:path w="455" h="230" extrusionOk="0">
                  <a:moveTo>
                    <a:pt x="454" y="0"/>
                  </a:moveTo>
                  <a:lnTo>
                    <a:pt x="1" y="4"/>
                  </a:lnTo>
                  <a:lnTo>
                    <a:pt x="1" y="229"/>
                  </a:lnTo>
                  <a:lnTo>
                    <a:pt x="454" y="22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5"/>
            <p:cNvSpPr/>
            <p:nvPr/>
          </p:nvSpPr>
          <p:spPr>
            <a:xfrm>
              <a:off x="884010" y="5407221"/>
              <a:ext cx="43765" cy="21596"/>
            </a:xfrm>
            <a:custGeom>
              <a:avLst/>
              <a:gdLst/>
              <a:ahLst/>
              <a:cxnLst/>
              <a:rect l="l" t="t" r="r" b="b"/>
              <a:pathLst>
                <a:path w="458" h="226" extrusionOk="0">
                  <a:moveTo>
                    <a:pt x="0" y="0"/>
                  </a:moveTo>
                  <a:lnTo>
                    <a:pt x="0" y="221"/>
                  </a:lnTo>
                  <a:lnTo>
                    <a:pt x="458" y="22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5"/>
            <p:cNvSpPr/>
            <p:nvPr/>
          </p:nvSpPr>
          <p:spPr>
            <a:xfrm>
              <a:off x="796191" y="5406456"/>
              <a:ext cx="44530" cy="21978"/>
            </a:xfrm>
            <a:custGeom>
              <a:avLst/>
              <a:gdLst/>
              <a:ahLst/>
              <a:cxnLst/>
              <a:rect l="l" t="t" r="r" b="b"/>
              <a:pathLst>
                <a:path w="466" h="230" extrusionOk="0">
                  <a:moveTo>
                    <a:pt x="16" y="0"/>
                  </a:moveTo>
                  <a:lnTo>
                    <a:pt x="0" y="200"/>
                  </a:lnTo>
                  <a:cubicBezTo>
                    <a:pt x="155" y="217"/>
                    <a:pt x="311" y="225"/>
                    <a:pt x="466" y="229"/>
                  </a:cubicBezTo>
                  <a:lnTo>
                    <a:pt x="466" y="13"/>
                  </a:lnTo>
                  <a:cubicBezTo>
                    <a:pt x="315" y="13"/>
                    <a:pt x="168" y="8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5"/>
            <p:cNvSpPr/>
            <p:nvPr/>
          </p:nvSpPr>
          <p:spPr>
            <a:xfrm>
              <a:off x="709137" y="5395085"/>
              <a:ext cx="46154" cy="24749"/>
            </a:xfrm>
            <a:custGeom>
              <a:avLst/>
              <a:gdLst/>
              <a:ahLst/>
              <a:cxnLst/>
              <a:rect l="l" t="t" r="r" b="b"/>
              <a:pathLst>
                <a:path w="483" h="259" extrusionOk="0">
                  <a:moveTo>
                    <a:pt x="37" y="1"/>
                  </a:moveTo>
                  <a:lnTo>
                    <a:pt x="0" y="164"/>
                  </a:lnTo>
                  <a:cubicBezTo>
                    <a:pt x="151" y="197"/>
                    <a:pt x="298" y="230"/>
                    <a:pt x="454" y="258"/>
                  </a:cubicBezTo>
                  <a:lnTo>
                    <a:pt x="482" y="74"/>
                  </a:lnTo>
                  <a:cubicBezTo>
                    <a:pt x="331" y="58"/>
                    <a:pt x="184" y="34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5"/>
            <p:cNvSpPr/>
            <p:nvPr/>
          </p:nvSpPr>
          <p:spPr>
            <a:xfrm>
              <a:off x="625236" y="5372437"/>
              <a:ext cx="45772" cy="26278"/>
            </a:xfrm>
            <a:custGeom>
              <a:avLst/>
              <a:gdLst/>
              <a:ahLst/>
              <a:cxnLst/>
              <a:rect l="l" t="t" r="r" b="b"/>
              <a:pathLst>
                <a:path w="479" h="275" extrusionOk="0">
                  <a:moveTo>
                    <a:pt x="45" y="1"/>
                  </a:moveTo>
                  <a:lnTo>
                    <a:pt x="0" y="119"/>
                  </a:lnTo>
                  <a:cubicBezTo>
                    <a:pt x="143" y="177"/>
                    <a:pt x="290" y="230"/>
                    <a:pt x="433" y="275"/>
                  </a:cubicBezTo>
                  <a:lnTo>
                    <a:pt x="478" y="136"/>
                  </a:lnTo>
                  <a:cubicBezTo>
                    <a:pt x="331" y="95"/>
                    <a:pt x="188" y="5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5"/>
            <p:cNvSpPr/>
            <p:nvPr/>
          </p:nvSpPr>
          <p:spPr>
            <a:xfrm>
              <a:off x="546017" y="5338131"/>
              <a:ext cx="43383" cy="28189"/>
            </a:xfrm>
            <a:custGeom>
              <a:avLst/>
              <a:gdLst/>
              <a:ahLst/>
              <a:cxnLst/>
              <a:rect l="l" t="t" r="r" b="b"/>
              <a:pathLst>
                <a:path w="454" h="295" extrusionOk="0">
                  <a:moveTo>
                    <a:pt x="45" y="1"/>
                  </a:moveTo>
                  <a:lnTo>
                    <a:pt x="0" y="82"/>
                  </a:lnTo>
                  <a:cubicBezTo>
                    <a:pt x="131" y="160"/>
                    <a:pt x="270" y="229"/>
                    <a:pt x="408" y="295"/>
                  </a:cubicBezTo>
                  <a:lnTo>
                    <a:pt x="453" y="193"/>
                  </a:lnTo>
                  <a:cubicBezTo>
                    <a:pt x="315" y="131"/>
                    <a:pt x="176" y="7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5"/>
            <p:cNvSpPr/>
            <p:nvPr/>
          </p:nvSpPr>
          <p:spPr>
            <a:xfrm>
              <a:off x="472628" y="5293601"/>
              <a:ext cx="39847" cy="29814"/>
            </a:xfrm>
            <a:custGeom>
              <a:avLst/>
              <a:gdLst/>
              <a:ahLst/>
              <a:cxnLst/>
              <a:rect l="l" t="t" r="r" b="b"/>
              <a:pathLst>
                <a:path w="417" h="312" extrusionOk="0">
                  <a:moveTo>
                    <a:pt x="33" y="1"/>
                  </a:moveTo>
                  <a:lnTo>
                    <a:pt x="0" y="50"/>
                  </a:lnTo>
                  <a:cubicBezTo>
                    <a:pt x="123" y="144"/>
                    <a:pt x="245" y="230"/>
                    <a:pt x="376" y="311"/>
                  </a:cubicBezTo>
                  <a:lnTo>
                    <a:pt x="417" y="246"/>
                  </a:lnTo>
                  <a:cubicBezTo>
                    <a:pt x="286" y="168"/>
                    <a:pt x="159" y="87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5"/>
            <p:cNvSpPr/>
            <p:nvPr/>
          </p:nvSpPr>
          <p:spPr>
            <a:xfrm>
              <a:off x="406214" y="5239801"/>
              <a:ext cx="34878" cy="31343"/>
            </a:xfrm>
            <a:custGeom>
              <a:avLst/>
              <a:gdLst/>
              <a:ahLst/>
              <a:cxnLst/>
              <a:rect l="l" t="t" r="r" b="b"/>
              <a:pathLst>
                <a:path w="365" h="328" extrusionOk="0">
                  <a:moveTo>
                    <a:pt x="17" y="0"/>
                  </a:moveTo>
                  <a:lnTo>
                    <a:pt x="1" y="17"/>
                  </a:lnTo>
                  <a:cubicBezTo>
                    <a:pt x="111" y="123"/>
                    <a:pt x="221" y="229"/>
                    <a:pt x="340" y="327"/>
                  </a:cubicBezTo>
                  <a:lnTo>
                    <a:pt x="364" y="294"/>
                  </a:lnTo>
                  <a:cubicBezTo>
                    <a:pt x="246" y="200"/>
                    <a:pt x="132" y="102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5"/>
            <p:cNvSpPr/>
            <p:nvPr/>
          </p:nvSpPr>
          <p:spPr>
            <a:xfrm>
              <a:off x="362161" y="5193359"/>
              <a:ext cx="14525" cy="16436"/>
            </a:xfrm>
            <a:custGeom>
              <a:avLst/>
              <a:gdLst/>
              <a:ahLst/>
              <a:cxnLst/>
              <a:rect l="l" t="t" r="r" b="b"/>
              <a:pathLst>
                <a:path w="152" h="172" extrusionOk="0">
                  <a:moveTo>
                    <a:pt x="0" y="0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5"/>
            <p:cNvSpPr/>
            <p:nvPr/>
          </p:nvSpPr>
          <p:spPr>
            <a:xfrm rot="10800000">
              <a:off x="7519902" y="5402538"/>
              <a:ext cx="43861" cy="34015"/>
            </a:xfrm>
            <a:custGeom>
              <a:avLst/>
              <a:gdLst/>
              <a:ahLst/>
              <a:cxnLst/>
              <a:rect l="l" t="t" r="r" b="b"/>
              <a:pathLst>
                <a:path w="459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58" y="15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5"/>
            <p:cNvSpPr/>
            <p:nvPr/>
          </p:nvSpPr>
          <p:spPr>
            <a:xfrm rot="10800000">
              <a:off x="7607339" y="5402538"/>
              <a:ext cx="43479" cy="34015"/>
            </a:xfrm>
            <a:custGeom>
              <a:avLst/>
              <a:gdLst/>
              <a:ahLst/>
              <a:cxnLst/>
              <a:rect l="l" t="t" r="r" b="b"/>
              <a:pathLst>
                <a:path w="455" h="156" extrusionOk="0">
                  <a:moveTo>
                    <a:pt x="454" y="1"/>
                  </a:moveTo>
                  <a:lnTo>
                    <a:pt x="1" y="5"/>
                  </a:lnTo>
                  <a:lnTo>
                    <a:pt x="1" y="152"/>
                  </a:lnTo>
                  <a:lnTo>
                    <a:pt x="454" y="156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5"/>
            <p:cNvSpPr/>
            <p:nvPr/>
          </p:nvSpPr>
          <p:spPr>
            <a:xfrm rot="10800000">
              <a:off x="7694393" y="5403410"/>
              <a:ext cx="43383" cy="32271"/>
            </a:xfrm>
            <a:custGeom>
              <a:avLst/>
              <a:gdLst/>
              <a:ahLst/>
              <a:cxnLst/>
              <a:rect l="l" t="t" r="r" b="b"/>
              <a:pathLst>
                <a:path w="454" h="148" extrusionOk="0">
                  <a:moveTo>
                    <a:pt x="0" y="1"/>
                  </a:moveTo>
                  <a:lnTo>
                    <a:pt x="0" y="148"/>
                  </a:lnTo>
                  <a:lnTo>
                    <a:pt x="454" y="14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5"/>
            <p:cNvSpPr/>
            <p:nvPr/>
          </p:nvSpPr>
          <p:spPr>
            <a:xfrm rot="10800000">
              <a:off x="7781065" y="5404282"/>
              <a:ext cx="43765" cy="32271"/>
            </a:xfrm>
            <a:custGeom>
              <a:avLst/>
              <a:gdLst/>
              <a:ahLst/>
              <a:cxnLst/>
              <a:rect l="l" t="t" r="r" b="b"/>
              <a:pathLst>
                <a:path w="458" h="148" extrusionOk="0">
                  <a:moveTo>
                    <a:pt x="4" y="1"/>
                  </a:moveTo>
                  <a:lnTo>
                    <a:pt x="0" y="131"/>
                  </a:lnTo>
                  <a:cubicBezTo>
                    <a:pt x="151" y="140"/>
                    <a:pt x="307" y="148"/>
                    <a:pt x="458" y="148"/>
                  </a:cubicBezTo>
                  <a:lnTo>
                    <a:pt x="458" y="9"/>
                  </a:lnTo>
                  <a:cubicBezTo>
                    <a:pt x="307" y="9"/>
                    <a:pt x="156" y="9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5"/>
            <p:cNvSpPr/>
            <p:nvPr/>
          </p:nvSpPr>
          <p:spPr>
            <a:xfrm rot="10357179">
              <a:off x="7867265" y="5409532"/>
              <a:ext cx="44617" cy="36563"/>
            </a:xfrm>
            <a:custGeom>
              <a:avLst/>
              <a:gdLst/>
              <a:ahLst/>
              <a:cxnLst/>
              <a:rect l="l" t="t" r="r" b="b"/>
              <a:pathLst>
                <a:path w="467" h="185" extrusionOk="0">
                  <a:moveTo>
                    <a:pt x="21" y="1"/>
                  </a:moveTo>
                  <a:lnTo>
                    <a:pt x="1" y="107"/>
                  </a:lnTo>
                  <a:cubicBezTo>
                    <a:pt x="148" y="135"/>
                    <a:pt x="299" y="164"/>
                    <a:pt x="454" y="184"/>
                  </a:cubicBezTo>
                  <a:lnTo>
                    <a:pt x="466" y="66"/>
                  </a:lnTo>
                  <a:cubicBezTo>
                    <a:pt x="319" y="50"/>
                    <a:pt x="168" y="29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5"/>
            <p:cNvSpPr/>
            <p:nvPr/>
          </p:nvSpPr>
          <p:spPr>
            <a:xfrm rot="10199104">
              <a:off x="7952404" y="5427079"/>
              <a:ext cx="44140" cy="40591"/>
            </a:xfrm>
            <a:custGeom>
              <a:avLst/>
              <a:gdLst/>
              <a:ahLst/>
              <a:cxnLst/>
              <a:rect l="l" t="t" r="r" b="b"/>
              <a:pathLst>
                <a:path w="462" h="213" extrusionOk="0">
                  <a:moveTo>
                    <a:pt x="25" y="0"/>
                  </a:moveTo>
                  <a:lnTo>
                    <a:pt x="0" y="78"/>
                  </a:lnTo>
                  <a:cubicBezTo>
                    <a:pt x="147" y="127"/>
                    <a:pt x="290" y="172"/>
                    <a:pt x="437" y="213"/>
                  </a:cubicBezTo>
                  <a:lnTo>
                    <a:pt x="462" y="119"/>
                  </a:lnTo>
                  <a:cubicBezTo>
                    <a:pt x="315" y="86"/>
                    <a:pt x="172" y="45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5"/>
            <p:cNvSpPr/>
            <p:nvPr/>
          </p:nvSpPr>
          <p:spPr>
            <a:xfrm rot="10307754">
              <a:off x="8034768" y="5455574"/>
              <a:ext cx="42615" cy="40864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29" y="0"/>
                  </a:moveTo>
                  <a:lnTo>
                    <a:pt x="1" y="53"/>
                  </a:lnTo>
                  <a:cubicBezTo>
                    <a:pt x="140" y="123"/>
                    <a:pt x="279" y="188"/>
                    <a:pt x="417" y="245"/>
                  </a:cubicBezTo>
                  <a:lnTo>
                    <a:pt x="446" y="180"/>
                  </a:lnTo>
                  <a:cubicBezTo>
                    <a:pt x="303" y="123"/>
                    <a:pt x="164" y="66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5"/>
            <p:cNvSpPr/>
            <p:nvPr/>
          </p:nvSpPr>
          <p:spPr>
            <a:xfrm rot="10517640">
              <a:off x="8113128" y="5494666"/>
              <a:ext cx="39179" cy="40158"/>
            </a:xfrm>
            <a:custGeom>
              <a:avLst/>
              <a:gdLst/>
              <a:ahLst/>
              <a:cxnLst/>
              <a:rect l="l" t="t" r="r" b="b"/>
              <a:pathLst>
                <a:path w="410" h="282" extrusionOk="0">
                  <a:moveTo>
                    <a:pt x="21" y="0"/>
                  </a:moveTo>
                  <a:lnTo>
                    <a:pt x="1" y="33"/>
                  </a:lnTo>
                  <a:cubicBezTo>
                    <a:pt x="127" y="119"/>
                    <a:pt x="254" y="204"/>
                    <a:pt x="385" y="282"/>
                  </a:cubicBezTo>
                  <a:lnTo>
                    <a:pt x="409" y="237"/>
                  </a:lnTo>
                  <a:cubicBezTo>
                    <a:pt x="278" y="164"/>
                    <a:pt x="148" y="86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5"/>
            <p:cNvSpPr/>
            <p:nvPr/>
          </p:nvSpPr>
          <p:spPr>
            <a:xfrm rot="10800000">
              <a:off x="8185371" y="5544542"/>
              <a:ext cx="34401" cy="30196"/>
            </a:xfrm>
            <a:custGeom>
              <a:avLst/>
              <a:gdLst/>
              <a:ahLst/>
              <a:cxnLst/>
              <a:rect l="l" t="t" r="r" b="b"/>
              <a:pathLst>
                <a:path w="360" h="316" extrusionOk="0">
                  <a:moveTo>
                    <a:pt x="8" y="1"/>
                  </a:moveTo>
                  <a:lnTo>
                    <a:pt x="0" y="13"/>
                  </a:lnTo>
                  <a:cubicBezTo>
                    <a:pt x="110" y="119"/>
                    <a:pt x="225" y="217"/>
                    <a:pt x="343" y="315"/>
                  </a:cubicBezTo>
                  <a:lnTo>
                    <a:pt x="359" y="295"/>
                  </a:lnTo>
                  <a:cubicBezTo>
                    <a:pt x="241" y="201"/>
                    <a:pt x="123" y="103"/>
                    <a:pt x="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5"/>
            <p:cNvSpPr/>
            <p:nvPr/>
          </p:nvSpPr>
          <p:spPr>
            <a:xfrm rot="10800000">
              <a:off x="8250159" y="5604649"/>
              <a:ext cx="14525" cy="16531"/>
            </a:xfrm>
            <a:custGeom>
              <a:avLst/>
              <a:gdLst/>
              <a:ahLst/>
              <a:cxnLst/>
              <a:rect l="l" t="t" r="r" b="b"/>
              <a:pathLst>
                <a:path w="152" h="173" extrusionOk="0">
                  <a:moveTo>
                    <a:pt x="0" y="1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5"/>
            <p:cNvSpPr/>
            <p:nvPr/>
          </p:nvSpPr>
          <p:spPr>
            <a:xfrm rot="10800000">
              <a:off x="7433737" y="4707450"/>
              <a:ext cx="43859" cy="43002"/>
            </a:xfrm>
            <a:custGeom>
              <a:avLst/>
              <a:gdLst/>
              <a:ahLst/>
              <a:cxnLst/>
              <a:rect l="l" t="t" r="r" b="b"/>
              <a:pathLst>
                <a:path w="459" h="234" extrusionOk="0">
                  <a:moveTo>
                    <a:pt x="1" y="0"/>
                  </a:moveTo>
                  <a:lnTo>
                    <a:pt x="1" y="229"/>
                  </a:lnTo>
                  <a:lnTo>
                    <a:pt x="458" y="23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5"/>
            <p:cNvSpPr/>
            <p:nvPr/>
          </p:nvSpPr>
          <p:spPr>
            <a:xfrm rot="10800000">
              <a:off x="7521168" y="4708185"/>
              <a:ext cx="43476" cy="42267"/>
            </a:xfrm>
            <a:custGeom>
              <a:avLst/>
              <a:gdLst/>
              <a:ahLst/>
              <a:cxnLst/>
              <a:rect l="l" t="t" r="r" b="b"/>
              <a:pathLst>
                <a:path w="455" h="230" extrusionOk="0">
                  <a:moveTo>
                    <a:pt x="454" y="0"/>
                  </a:moveTo>
                  <a:lnTo>
                    <a:pt x="1" y="4"/>
                  </a:lnTo>
                  <a:lnTo>
                    <a:pt x="1" y="229"/>
                  </a:lnTo>
                  <a:lnTo>
                    <a:pt x="454" y="22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5"/>
            <p:cNvSpPr/>
            <p:nvPr/>
          </p:nvSpPr>
          <p:spPr>
            <a:xfrm rot="10800000">
              <a:off x="7608217" y="4708185"/>
              <a:ext cx="43763" cy="41532"/>
            </a:xfrm>
            <a:custGeom>
              <a:avLst/>
              <a:gdLst/>
              <a:ahLst/>
              <a:cxnLst/>
              <a:rect l="l" t="t" r="r" b="b"/>
              <a:pathLst>
                <a:path w="458" h="226" extrusionOk="0">
                  <a:moveTo>
                    <a:pt x="0" y="0"/>
                  </a:moveTo>
                  <a:lnTo>
                    <a:pt x="0" y="221"/>
                  </a:lnTo>
                  <a:lnTo>
                    <a:pt x="458" y="22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5"/>
            <p:cNvSpPr/>
            <p:nvPr/>
          </p:nvSpPr>
          <p:spPr>
            <a:xfrm rot="10800000">
              <a:off x="7695278" y="4711728"/>
              <a:ext cx="44527" cy="28849"/>
            </a:xfrm>
            <a:custGeom>
              <a:avLst/>
              <a:gdLst/>
              <a:ahLst/>
              <a:cxnLst/>
              <a:rect l="l" t="t" r="r" b="b"/>
              <a:pathLst>
                <a:path w="466" h="230" extrusionOk="0">
                  <a:moveTo>
                    <a:pt x="16" y="0"/>
                  </a:moveTo>
                  <a:lnTo>
                    <a:pt x="0" y="200"/>
                  </a:lnTo>
                  <a:cubicBezTo>
                    <a:pt x="155" y="217"/>
                    <a:pt x="311" y="225"/>
                    <a:pt x="466" y="229"/>
                  </a:cubicBezTo>
                  <a:lnTo>
                    <a:pt x="466" y="13"/>
                  </a:lnTo>
                  <a:cubicBezTo>
                    <a:pt x="315" y="13"/>
                    <a:pt x="168" y="8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5"/>
            <p:cNvSpPr/>
            <p:nvPr/>
          </p:nvSpPr>
          <p:spPr>
            <a:xfrm rot="10438123">
              <a:off x="7780714" y="4709150"/>
              <a:ext cx="46153" cy="32487"/>
            </a:xfrm>
            <a:custGeom>
              <a:avLst/>
              <a:gdLst/>
              <a:ahLst/>
              <a:cxnLst/>
              <a:rect l="l" t="t" r="r" b="b"/>
              <a:pathLst>
                <a:path w="483" h="259" extrusionOk="0">
                  <a:moveTo>
                    <a:pt x="37" y="1"/>
                  </a:moveTo>
                  <a:lnTo>
                    <a:pt x="0" y="164"/>
                  </a:lnTo>
                  <a:cubicBezTo>
                    <a:pt x="151" y="197"/>
                    <a:pt x="298" y="230"/>
                    <a:pt x="454" y="258"/>
                  </a:cubicBezTo>
                  <a:lnTo>
                    <a:pt x="482" y="74"/>
                  </a:lnTo>
                  <a:cubicBezTo>
                    <a:pt x="331" y="58"/>
                    <a:pt x="184" y="34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5"/>
            <p:cNvSpPr/>
            <p:nvPr/>
          </p:nvSpPr>
          <p:spPr>
            <a:xfrm rot="10577156">
              <a:off x="7868567" y="4735936"/>
              <a:ext cx="45772" cy="26279"/>
            </a:xfrm>
            <a:custGeom>
              <a:avLst/>
              <a:gdLst/>
              <a:ahLst/>
              <a:cxnLst/>
              <a:rect l="l" t="t" r="r" b="b"/>
              <a:pathLst>
                <a:path w="479" h="275" extrusionOk="0">
                  <a:moveTo>
                    <a:pt x="45" y="1"/>
                  </a:moveTo>
                  <a:lnTo>
                    <a:pt x="0" y="119"/>
                  </a:lnTo>
                  <a:cubicBezTo>
                    <a:pt x="143" y="177"/>
                    <a:pt x="290" y="230"/>
                    <a:pt x="433" y="275"/>
                  </a:cubicBezTo>
                  <a:lnTo>
                    <a:pt x="478" y="136"/>
                  </a:lnTo>
                  <a:cubicBezTo>
                    <a:pt x="331" y="95"/>
                    <a:pt x="188" y="5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5"/>
            <p:cNvSpPr/>
            <p:nvPr/>
          </p:nvSpPr>
          <p:spPr>
            <a:xfrm rot="10577156">
              <a:off x="7952166" y="4763051"/>
              <a:ext cx="43383" cy="28190"/>
            </a:xfrm>
            <a:custGeom>
              <a:avLst/>
              <a:gdLst/>
              <a:ahLst/>
              <a:cxnLst/>
              <a:rect l="l" t="t" r="r" b="b"/>
              <a:pathLst>
                <a:path w="454" h="295" extrusionOk="0">
                  <a:moveTo>
                    <a:pt x="45" y="1"/>
                  </a:moveTo>
                  <a:lnTo>
                    <a:pt x="0" y="82"/>
                  </a:lnTo>
                  <a:cubicBezTo>
                    <a:pt x="131" y="160"/>
                    <a:pt x="270" y="229"/>
                    <a:pt x="408" y="295"/>
                  </a:cubicBezTo>
                  <a:lnTo>
                    <a:pt x="453" y="193"/>
                  </a:lnTo>
                  <a:cubicBezTo>
                    <a:pt x="315" y="131"/>
                    <a:pt x="176" y="7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5"/>
            <p:cNvSpPr/>
            <p:nvPr/>
          </p:nvSpPr>
          <p:spPr>
            <a:xfrm rot="10577156">
              <a:off x="8031765" y="4800996"/>
              <a:ext cx="39848" cy="29814"/>
            </a:xfrm>
            <a:custGeom>
              <a:avLst/>
              <a:gdLst/>
              <a:ahLst/>
              <a:cxnLst/>
              <a:rect l="l" t="t" r="r" b="b"/>
              <a:pathLst>
                <a:path w="417" h="312" extrusionOk="0">
                  <a:moveTo>
                    <a:pt x="33" y="1"/>
                  </a:moveTo>
                  <a:lnTo>
                    <a:pt x="0" y="50"/>
                  </a:lnTo>
                  <a:cubicBezTo>
                    <a:pt x="123" y="144"/>
                    <a:pt x="245" y="230"/>
                    <a:pt x="376" y="311"/>
                  </a:cubicBezTo>
                  <a:lnTo>
                    <a:pt x="417" y="246"/>
                  </a:lnTo>
                  <a:cubicBezTo>
                    <a:pt x="286" y="168"/>
                    <a:pt x="159" y="87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5"/>
            <p:cNvSpPr/>
            <p:nvPr/>
          </p:nvSpPr>
          <p:spPr>
            <a:xfrm rot="10577156">
              <a:off x="8106439" y="4848692"/>
              <a:ext cx="34879" cy="31343"/>
            </a:xfrm>
            <a:custGeom>
              <a:avLst/>
              <a:gdLst/>
              <a:ahLst/>
              <a:cxnLst/>
              <a:rect l="l" t="t" r="r" b="b"/>
              <a:pathLst>
                <a:path w="365" h="328" extrusionOk="0">
                  <a:moveTo>
                    <a:pt x="17" y="0"/>
                  </a:moveTo>
                  <a:lnTo>
                    <a:pt x="1" y="17"/>
                  </a:lnTo>
                  <a:cubicBezTo>
                    <a:pt x="111" y="123"/>
                    <a:pt x="221" y="229"/>
                    <a:pt x="340" y="327"/>
                  </a:cubicBezTo>
                  <a:lnTo>
                    <a:pt x="364" y="294"/>
                  </a:lnTo>
                  <a:cubicBezTo>
                    <a:pt x="246" y="200"/>
                    <a:pt x="132" y="102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5"/>
            <p:cNvSpPr/>
            <p:nvPr/>
          </p:nvSpPr>
          <p:spPr>
            <a:xfrm rot="10577156">
              <a:off x="8174223" y="4906415"/>
              <a:ext cx="14525" cy="16436"/>
            </a:xfrm>
            <a:custGeom>
              <a:avLst/>
              <a:gdLst/>
              <a:ahLst/>
              <a:cxnLst/>
              <a:rect l="l" t="t" r="r" b="b"/>
              <a:pathLst>
                <a:path w="152" h="172" extrusionOk="0">
                  <a:moveTo>
                    <a:pt x="0" y="0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5"/>
            <p:cNvSpPr/>
            <p:nvPr/>
          </p:nvSpPr>
          <p:spPr>
            <a:xfrm>
              <a:off x="7434607" y="5393921"/>
              <a:ext cx="45778" cy="43384"/>
            </a:xfrm>
            <a:custGeom>
              <a:avLst/>
              <a:gdLst/>
              <a:ahLst/>
              <a:cxnLst/>
              <a:rect l="l" t="t" r="r" b="b"/>
              <a:pathLst>
                <a:path w="226" h="454" extrusionOk="0">
                  <a:moveTo>
                    <a:pt x="1" y="0"/>
                  </a:moveTo>
                  <a:lnTo>
                    <a:pt x="1" y="453"/>
                  </a:lnTo>
                  <a:lnTo>
                    <a:pt x="226" y="45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19" name="Google Shape;1219;p15"/>
            <p:cNvCxnSpPr/>
            <p:nvPr/>
          </p:nvCxnSpPr>
          <p:spPr>
            <a:xfrm>
              <a:off x="258050" y="-298025"/>
              <a:ext cx="0" cy="51390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20" name="Google Shape;1220;p15"/>
            <p:cNvSpPr/>
            <p:nvPr/>
          </p:nvSpPr>
          <p:spPr>
            <a:xfrm>
              <a:off x="7252558" y="4703901"/>
              <a:ext cx="45778" cy="43766"/>
            </a:xfrm>
            <a:custGeom>
              <a:avLst/>
              <a:gdLst/>
              <a:ahLst/>
              <a:cxnLst/>
              <a:rect l="l" t="t" r="r" b="b"/>
              <a:pathLst>
                <a:path w="226" h="458" extrusionOk="0">
                  <a:moveTo>
                    <a:pt x="226" y="1"/>
                  </a:moveTo>
                  <a:lnTo>
                    <a:pt x="1" y="5"/>
                  </a:lnTo>
                  <a:lnTo>
                    <a:pt x="1" y="454"/>
                  </a:lnTo>
                  <a:lnTo>
                    <a:pt x="226" y="458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5"/>
            <p:cNvSpPr/>
            <p:nvPr/>
          </p:nvSpPr>
          <p:spPr>
            <a:xfrm>
              <a:off x="7165590" y="4704286"/>
              <a:ext cx="43383" cy="43001"/>
            </a:xfrm>
            <a:custGeom>
              <a:avLst/>
              <a:gdLst/>
              <a:ahLst/>
              <a:cxnLst/>
              <a:rect l="l" t="t" r="r" b="b"/>
              <a:pathLst>
                <a:path w="454" h="450" extrusionOk="0">
                  <a:moveTo>
                    <a:pt x="0" y="1"/>
                  </a:moveTo>
                  <a:lnTo>
                    <a:pt x="0" y="450"/>
                  </a:lnTo>
                  <a:lnTo>
                    <a:pt x="453" y="450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5"/>
            <p:cNvSpPr/>
            <p:nvPr/>
          </p:nvSpPr>
          <p:spPr>
            <a:xfrm>
              <a:off x="7078154" y="4704669"/>
              <a:ext cx="43765" cy="42236"/>
            </a:xfrm>
            <a:custGeom>
              <a:avLst/>
              <a:gdLst/>
              <a:ahLst/>
              <a:cxnLst/>
              <a:rect l="l" t="t" r="r" b="b"/>
              <a:pathLst>
                <a:path w="458" h="442" extrusionOk="0">
                  <a:moveTo>
                    <a:pt x="0" y="1"/>
                  </a:moveTo>
                  <a:lnTo>
                    <a:pt x="0" y="442"/>
                  </a:lnTo>
                  <a:lnTo>
                    <a:pt x="458" y="44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5"/>
            <p:cNvSpPr/>
            <p:nvPr/>
          </p:nvSpPr>
          <p:spPr>
            <a:xfrm>
              <a:off x="7252558" y="5396333"/>
              <a:ext cx="45778" cy="43384"/>
            </a:xfrm>
            <a:custGeom>
              <a:avLst/>
              <a:gdLst/>
              <a:ahLst/>
              <a:cxnLst/>
              <a:rect l="l" t="t" r="r" b="b"/>
              <a:pathLst>
                <a:path w="226" h="454" extrusionOk="0">
                  <a:moveTo>
                    <a:pt x="1" y="0"/>
                  </a:moveTo>
                  <a:lnTo>
                    <a:pt x="1" y="453"/>
                  </a:lnTo>
                  <a:lnTo>
                    <a:pt x="226" y="45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5"/>
            <p:cNvSpPr/>
            <p:nvPr/>
          </p:nvSpPr>
          <p:spPr>
            <a:xfrm>
              <a:off x="7165113" y="5396327"/>
              <a:ext cx="43861" cy="43001"/>
            </a:xfrm>
            <a:custGeom>
              <a:avLst/>
              <a:gdLst/>
              <a:ahLst/>
              <a:cxnLst/>
              <a:rect l="l" t="t" r="r" b="b"/>
              <a:pathLst>
                <a:path w="459" h="450" extrusionOk="0">
                  <a:moveTo>
                    <a:pt x="1" y="0"/>
                  </a:moveTo>
                  <a:lnTo>
                    <a:pt x="1" y="449"/>
                  </a:lnTo>
                  <a:lnTo>
                    <a:pt x="458" y="44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5"/>
            <p:cNvSpPr/>
            <p:nvPr/>
          </p:nvSpPr>
          <p:spPr>
            <a:xfrm>
              <a:off x="7078154" y="5396709"/>
              <a:ext cx="43765" cy="42619"/>
            </a:xfrm>
            <a:custGeom>
              <a:avLst/>
              <a:gdLst/>
              <a:ahLst/>
              <a:cxnLst/>
              <a:rect l="l" t="t" r="r" b="b"/>
              <a:pathLst>
                <a:path w="458" h="446" extrusionOk="0">
                  <a:moveTo>
                    <a:pt x="0" y="0"/>
                  </a:moveTo>
                  <a:lnTo>
                    <a:pt x="0" y="445"/>
                  </a:lnTo>
                  <a:lnTo>
                    <a:pt x="458" y="44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5"/>
            <p:cNvSpPr/>
            <p:nvPr/>
          </p:nvSpPr>
          <p:spPr>
            <a:xfrm>
              <a:off x="6991099" y="4704669"/>
              <a:ext cx="43765" cy="42236"/>
            </a:xfrm>
            <a:custGeom>
              <a:avLst/>
              <a:gdLst/>
              <a:ahLst/>
              <a:cxnLst/>
              <a:rect l="l" t="t" r="r" b="b"/>
              <a:pathLst>
                <a:path w="458" h="442" extrusionOk="0">
                  <a:moveTo>
                    <a:pt x="458" y="1"/>
                  </a:moveTo>
                  <a:lnTo>
                    <a:pt x="0" y="5"/>
                  </a:lnTo>
                  <a:lnTo>
                    <a:pt x="0" y="438"/>
                  </a:lnTo>
                  <a:lnTo>
                    <a:pt x="458" y="44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5"/>
            <p:cNvSpPr/>
            <p:nvPr/>
          </p:nvSpPr>
          <p:spPr>
            <a:xfrm>
              <a:off x="6904045" y="4705051"/>
              <a:ext cx="43861" cy="41472"/>
            </a:xfrm>
            <a:custGeom>
              <a:avLst/>
              <a:gdLst/>
              <a:ahLst/>
              <a:cxnLst/>
              <a:rect l="l" t="t" r="r" b="b"/>
              <a:pathLst>
                <a:path w="459" h="434" extrusionOk="0">
                  <a:moveTo>
                    <a:pt x="1" y="1"/>
                  </a:moveTo>
                  <a:lnTo>
                    <a:pt x="1" y="434"/>
                  </a:lnTo>
                  <a:lnTo>
                    <a:pt x="458" y="434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5"/>
            <p:cNvSpPr/>
            <p:nvPr/>
          </p:nvSpPr>
          <p:spPr>
            <a:xfrm>
              <a:off x="6816990" y="4705433"/>
              <a:ext cx="43861" cy="40707"/>
            </a:xfrm>
            <a:custGeom>
              <a:avLst/>
              <a:gdLst/>
              <a:ahLst/>
              <a:cxnLst/>
              <a:rect l="l" t="t" r="r" b="b"/>
              <a:pathLst>
                <a:path w="459" h="426" extrusionOk="0">
                  <a:moveTo>
                    <a:pt x="1" y="1"/>
                  </a:moveTo>
                  <a:lnTo>
                    <a:pt x="1" y="426"/>
                  </a:lnTo>
                  <a:lnTo>
                    <a:pt x="458" y="42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5"/>
            <p:cNvSpPr/>
            <p:nvPr/>
          </p:nvSpPr>
          <p:spPr>
            <a:xfrm>
              <a:off x="6729936" y="4705433"/>
              <a:ext cx="43861" cy="40707"/>
            </a:xfrm>
            <a:custGeom>
              <a:avLst/>
              <a:gdLst/>
              <a:ahLst/>
              <a:cxnLst/>
              <a:rect l="l" t="t" r="r" b="b"/>
              <a:pathLst>
                <a:path w="459" h="426" extrusionOk="0">
                  <a:moveTo>
                    <a:pt x="458" y="1"/>
                  </a:moveTo>
                  <a:lnTo>
                    <a:pt x="1" y="5"/>
                  </a:lnTo>
                  <a:lnTo>
                    <a:pt x="1" y="422"/>
                  </a:lnTo>
                  <a:lnTo>
                    <a:pt x="458" y="42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5"/>
            <p:cNvSpPr/>
            <p:nvPr/>
          </p:nvSpPr>
          <p:spPr>
            <a:xfrm>
              <a:off x="6642977" y="4705815"/>
              <a:ext cx="43765" cy="39943"/>
            </a:xfrm>
            <a:custGeom>
              <a:avLst/>
              <a:gdLst/>
              <a:ahLst/>
              <a:cxnLst/>
              <a:rect l="l" t="t" r="r" b="b"/>
              <a:pathLst>
                <a:path w="458" h="418" extrusionOk="0">
                  <a:moveTo>
                    <a:pt x="458" y="1"/>
                  </a:moveTo>
                  <a:lnTo>
                    <a:pt x="0" y="5"/>
                  </a:lnTo>
                  <a:lnTo>
                    <a:pt x="0" y="413"/>
                  </a:lnTo>
                  <a:lnTo>
                    <a:pt x="458" y="418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5"/>
            <p:cNvSpPr/>
            <p:nvPr/>
          </p:nvSpPr>
          <p:spPr>
            <a:xfrm>
              <a:off x="6555923" y="4706293"/>
              <a:ext cx="43383" cy="39083"/>
            </a:xfrm>
            <a:custGeom>
              <a:avLst/>
              <a:gdLst/>
              <a:ahLst/>
              <a:cxnLst/>
              <a:rect l="l" t="t" r="r" b="b"/>
              <a:pathLst>
                <a:path w="454" h="409" extrusionOk="0">
                  <a:moveTo>
                    <a:pt x="0" y="0"/>
                  </a:moveTo>
                  <a:lnTo>
                    <a:pt x="0" y="408"/>
                  </a:lnTo>
                  <a:lnTo>
                    <a:pt x="454" y="40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5"/>
            <p:cNvSpPr/>
            <p:nvPr/>
          </p:nvSpPr>
          <p:spPr>
            <a:xfrm>
              <a:off x="6468868" y="4706675"/>
              <a:ext cx="43383" cy="38319"/>
            </a:xfrm>
            <a:custGeom>
              <a:avLst/>
              <a:gdLst/>
              <a:ahLst/>
              <a:cxnLst/>
              <a:rect l="l" t="t" r="r" b="b"/>
              <a:pathLst>
                <a:path w="454" h="401" extrusionOk="0">
                  <a:moveTo>
                    <a:pt x="1" y="0"/>
                  </a:moveTo>
                  <a:lnTo>
                    <a:pt x="1" y="400"/>
                  </a:lnTo>
                  <a:lnTo>
                    <a:pt x="454" y="40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5"/>
            <p:cNvSpPr/>
            <p:nvPr/>
          </p:nvSpPr>
          <p:spPr>
            <a:xfrm>
              <a:off x="6381814" y="4706675"/>
              <a:ext cx="43479" cy="38319"/>
            </a:xfrm>
            <a:custGeom>
              <a:avLst/>
              <a:gdLst/>
              <a:ahLst/>
              <a:cxnLst/>
              <a:rect l="l" t="t" r="r" b="b"/>
              <a:pathLst>
                <a:path w="455" h="401" extrusionOk="0">
                  <a:moveTo>
                    <a:pt x="454" y="0"/>
                  </a:moveTo>
                  <a:lnTo>
                    <a:pt x="1" y="4"/>
                  </a:lnTo>
                  <a:lnTo>
                    <a:pt x="1" y="396"/>
                  </a:lnTo>
                  <a:lnTo>
                    <a:pt x="454" y="40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5"/>
            <p:cNvSpPr/>
            <p:nvPr/>
          </p:nvSpPr>
          <p:spPr>
            <a:xfrm>
              <a:off x="6294759" y="4707058"/>
              <a:ext cx="43479" cy="37554"/>
            </a:xfrm>
            <a:custGeom>
              <a:avLst/>
              <a:gdLst/>
              <a:ahLst/>
              <a:cxnLst/>
              <a:rect l="l" t="t" r="r" b="b"/>
              <a:pathLst>
                <a:path w="455" h="393" extrusionOk="0">
                  <a:moveTo>
                    <a:pt x="1" y="0"/>
                  </a:moveTo>
                  <a:lnTo>
                    <a:pt x="1" y="392"/>
                  </a:lnTo>
                  <a:lnTo>
                    <a:pt x="454" y="392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5"/>
            <p:cNvSpPr/>
            <p:nvPr/>
          </p:nvSpPr>
          <p:spPr>
            <a:xfrm>
              <a:off x="6207801" y="4707440"/>
              <a:ext cx="43383" cy="36790"/>
            </a:xfrm>
            <a:custGeom>
              <a:avLst/>
              <a:gdLst/>
              <a:ahLst/>
              <a:cxnLst/>
              <a:rect l="l" t="t" r="r" b="b"/>
              <a:pathLst>
                <a:path w="454" h="385" extrusionOk="0">
                  <a:moveTo>
                    <a:pt x="0" y="0"/>
                  </a:moveTo>
                  <a:lnTo>
                    <a:pt x="0" y="384"/>
                  </a:lnTo>
                  <a:lnTo>
                    <a:pt x="454" y="38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5"/>
            <p:cNvSpPr/>
            <p:nvPr/>
          </p:nvSpPr>
          <p:spPr>
            <a:xfrm>
              <a:off x="6120746" y="4707440"/>
              <a:ext cx="43383" cy="36790"/>
            </a:xfrm>
            <a:custGeom>
              <a:avLst/>
              <a:gdLst/>
              <a:ahLst/>
              <a:cxnLst/>
              <a:rect l="l" t="t" r="r" b="b"/>
              <a:pathLst>
                <a:path w="454" h="385" extrusionOk="0">
                  <a:moveTo>
                    <a:pt x="454" y="0"/>
                  </a:moveTo>
                  <a:lnTo>
                    <a:pt x="0" y="4"/>
                  </a:lnTo>
                  <a:lnTo>
                    <a:pt x="0" y="380"/>
                  </a:lnTo>
                  <a:lnTo>
                    <a:pt x="454" y="38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5"/>
            <p:cNvSpPr/>
            <p:nvPr/>
          </p:nvSpPr>
          <p:spPr>
            <a:xfrm>
              <a:off x="6033309" y="4707822"/>
              <a:ext cx="43765" cy="36025"/>
            </a:xfrm>
            <a:custGeom>
              <a:avLst/>
              <a:gdLst/>
              <a:ahLst/>
              <a:cxnLst/>
              <a:rect l="l" t="t" r="r" b="b"/>
              <a:pathLst>
                <a:path w="458" h="377" extrusionOk="0">
                  <a:moveTo>
                    <a:pt x="0" y="0"/>
                  </a:moveTo>
                  <a:lnTo>
                    <a:pt x="0" y="376"/>
                  </a:lnTo>
                  <a:lnTo>
                    <a:pt x="458" y="37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5"/>
            <p:cNvSpPr/>
            <p:nvPr/>
          </p:nvSpPr>
          <p:spPr>
            <a:xfrm>
              <a:off x="5946255" y="4708204"/>
              <a:ext cx="43861" cy="35261"/>
            </a:xfrm>
            <a:custGeom>
              <a:avLst/>
              <a:gdLst/>
              <a:ahLst/>
              <a:cxnLst/>
              <a:rect l="l" t="t" r="r" b="b"/>
              <a:pathLst>
                <a:path w="459" h="369" extrusionOk="0">
                  <a:moveTo>
                    <a:pt x="1" y="0"/>
                  </a:moveTo>
                  <a:lnTo>
                    <a:pt x="1" y="368"/>
                  </a:lnTo>
                  <a:lnTo>
                    <a:pt x="458" y="368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5"/>
            <p:cNvSpPr/>
            <p:nvPr/>
          </p:nvSpPr>
          <p:spPr>
            <a:xfrm>
              <a:off x="5859201" y="4708204"/>
              <a:ext cx="43861" cy="35261"/>
            </a:xfrm>
            <a:custGeom>
              <a:avLst/>
              <a:gdLst/>
              <a:ahLst/>
              <a:cxnLst/>
              <a:rect l="l" t="t" r="r" b="b"/>
              <a:pathLst>
                <a:path w="459" h="369" extrusionOk="0">
                  <a:moveTo>
                    <a:pt x="458" y="0"/>
                  </a:moveTo>
                  <a:lnTo>
                    <a:pt x="1" y="5"/>
                  </a:lnTo>
                  <a:lnTo>
                    <a:pt x="1" y="364"/>
                  </a:lnTo>
                  <a:lnTo>
                    <a:pt x="458" y="368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5"/>
            <p:cNvSpPr/>
            <p:nvPr/>
          </p:nvSpPr>
          <p:spPr>
            <a:xfrm>
              <a:off x="5772242" y="4708587"/>
              <a:ext cx="43765" cy="34401"/>
            </a:xfrm>
            <a:custGeom>
              <a:avLst/>
              <a:gdLst/>
              <a:ahLst/>
              <a:cxnLst/>
              <a:rect l="l" t="t" r="r" b="b"/>
              <a:pathLst>
                <a:path w="458" h="360" extrusionOk="0">
                  <a:moveTo>
                    <a:pt x="458" y="1"/>
                  </a:moveTo>
                  <a:lnTo>
                    <a:pt x="0" y="5"/>
                  </a:lnTo>
                  <a:lnTo>
                    <a:pt x="0" y="356"/>
                  </a:lnTo>
                  <a:lnTo>
                    <a:pt x="458" y="36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5"/>
            <p:cNvSpPr/>
            <p:nvPr/>
          </p:nvSpPr>
          <p:spPr>
            <a:xfrm>
              <a:off x="5685187" y="4708969"/>
              <a:ext cx="43765" cy="33636"/>
            </a:xfrm>
            <a:custGeom>
              <a:avLst/>
              <a:gdLst/>
              <a:ahLst/>
              <a:cxnLst/>
              <a:rect l="l" t="t" r="r" b="b"/>
              <a:pathLst>
                <a:path w="458" h="352" extrusionOk="0">
                  <a:moveTo>
                    <a:pt x="0" y="1"/>
                  </a:moveTo>
                  <a:lnTo>
                    <a:pt x="0" y="352"/>
                  </a:lnTo>
                  <a:lnTo>
                    <a:pt x="458" y="35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5"/>
            <p:cNvSpPr/>
            <p:nvPr/>
          </p:nvSpPr>
          <p:spPr>
            <a:xfrm>
              <a:off x="6991099" y="5396709"/>
              <a:ext cx="43383" cy="42236"/>
            </a:xfrm>
            <a:custGeom>
              <a:avLst/>
              <a:gdLst/>
              <a:ahLst/>
              <a:cxnLst/>
              <a:rect l="l" t="t" r="r" b="b"/>
              <a:pathLst>
                <a:path w="454" h="442" extrusionOk="0">
                  <a:moveTo>
                    <a:pt x="0" y="0"/>
                  </a:moveTo>
                  <a:lnTo>
                    <a:pt x="0" y="441"/>
                  </a:lnTo>
                  <a:lnTo>
                    <a:pt x="454" y="441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5"/>
            <p:cNvSpPr/>
            <p:nvPr/>
          </p:nvSpPr>
          <p:spPr>
            <a:xfrm>
              <a:off x="6903663" y="5397091"/>
              <a:ext cx="43765" cy="41854"/>
            </a:xfrm>
            <a:custGeom>
              <a:avLst/>
              <a:gdLst/>
              <a:ahLst/>
              <a:cxnLst/>
              <a:rect l="l" t="t" r="r" b="b"/>
              <a:pathLst>
                <a:path w="458" h="438" extrusionOk="0">
                  <a:moveTo>
                    <a:pt x="0" y="0"/>
                  </a:moveTo>
                  <a:lnTo>
                    <a:pt x="0" y="437"/>
                  </a:lnTo>
                  <a:lnTo>
                    <a:pt x="458" y="43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5"/>
            <p:cNvSpPr/>
            <p:nvPr/>
          </p:nvSpPr>
          <p:spPr>
            <a:xfrm>
              <a:off x="6816608" y="5397091"/>
              <a:ext cx="43861" cy="41472"/>
            </a:xfrm>
            <a:custGeom>
              <a:avLst/>
              <a:gdLst/>
              <a:ahLst/>
              <a:cxnLst/>
              <a:rect l="l" t="t" r="r" b="b"/>
              <a:pathLst>
                <a:path w="459" h="434" extrusionOk="0">
                  <a:moveTo>
                    <a:pt x="1" y="0"/>
                  </a:moveTo>
                  <a:lnTo>
                    <a:pt x="1" y="433"/>
                  </a:lnTo>
                  <a:lnTo>
                    <a:pt x="458" y="43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5"/>
            <p:cNvSpPr/>
            <p:nvPr/>
          </p:nvSpPr>
          <p:spPr>
            <a:xfrm>
              <a:off x="6729554" y="5397474"/>
              <a:ext cx="43479" cy="41090"/>
            </a:xfrm>
            <a:custGeom>
              <a:avLst/>
              <a:gdLst/>
              <a:ahLst/>
              <a:cxnLst/>
              <a:rect l="l" t="t" r="r" b="b"/>
              <a:pathLst>
                <a:path w="455" h="430" extrusionOk="0">
                  <a:moveTo>
                    <a:pt x="1" y="0"/>
                  </a:moveTo>
                  <a:lnTo>
                    <a:pt x="1" y="429"/>
                  </a:lnTo>
                  <a:lnTo>
                    <a:pt x="454" y="42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5"/>
            <p:cNvSpPr/>
            <p:nvPr/>
          </p:nvSpPr>
          <p:spPr>
            <a:xfrm>
              <a:off x="6642213" y="5397474"/>
              <a:ext cx="43765" cy="40707"/>
            </a:xfrm>
            <a:custGeom>
              <a:avLst/>
              <a:gdLst/>
              <a:ahLst/>
              <a:cxnLst/>
              <a:rect l="l" t="t" r="r" b="b"/>
              <a:pathLst>
                <a:path w="458" h="426" extrusionOk="0">
                  <a:moveTo>
                    <a:pt x="457" y="0"/>
                  </a:moveTo>
                  <a:lnTo>
                    <a:pt x="0" y="4"/>
                  </a:lnTo>
                  <a:lnTo>
                    <a:pt x="0" y="425"/>
                  </a:lnTo>
                  <a:lnTo>
                    <a:pt x="457" y="425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5"/>
            <p:cNvSpPr/>
            <p:nvPr/>
          </p:nvSpPr>
          <p:spPr>
            <a:xfrm>
              <a:off x="6555158" y="5397856"/>
              <a:ext cx="43765" cy="40325"/>
            </a:xfrm>
            <a:custGeom>
              <a:avLst/>
              <a:gdLst/>
              <a:ahLst/>
              <a:cxnLst/>
              <a:rect l="l" t="t" r="r" b="b"/>
              <a:pathLst>
                <a:path w="458" h="422" extrusionOk="0">
                  <a:moveTo>
                    <a:pt x="0" y="0"/>
                  </a:moveTo>
                  <a:lnTo>
                    <a:pt x="0" y="421"/>
                  </a:lnTo>
                  <a:lnTo>
                    <a:pt x="458" y="42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5"/>
            <p:cNvSpPr/>
            <p:nvPr/>
          </p:nvSpPr>
          <p:spPr>
            <a:xfrm>
              <a:off x="6468104" y="5397856"/>
              <a:ext cx="43383" cy="39943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454" y="0"/>
                  </a:moveTo>
                  <a:lnTo>
                    <a:pt x="0" y="5"/>
                  </a:lnTo>
                  <a:lnTo>
                    <a:pt x="0" y="417"/>
                  </a:lnTo>
                  <a:lnTo>
                    <a:pt x="454" y="41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5"/>
            <p:cNvSpPr/>
            <p:nvPr/>
          </p:nvSpPr>
          <p:spPr>
            <a:xfrm>
              <a:off x="6380667" y="5398238"/>
              <a:ext cx="43765" cy="39561"/>
            </a:xfrm>
            <a:custGeom>
              <a:avLst/>
              <a:gdLst/>
              <a:ahLst/>
              <a:cxnLst/>
              <a:rect l="l" t="t" r="r" b="b"/>
              <a:pathLst>
                <a:path w="458" h="414" extrusionOk="0">
                  <a:moveTo>
                    <a:pt x="1" y="1"/>
                  </a:moveTo>
                  <a:lnTo>
                    <a:pt x="1" y="409"/>
                  </a:lnTo>
                  <a:lnTo>
                    <a:pt x="458" y="41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5"/>
            <p:cNvSpPr/>
            <p:nvPr/>
          </p:nvSpPr>
          <p:spPr>
            <a:xfrm>
              <a:off x="6293613" y="5398238"/>
              <a:ext cx="43861" cy="39083"/>
            </a:xfrm>
            <a:custGeom>
              <a:avLst/>
              <a:gdLst/>
              <a:ahLst/>
              <a:cxnLst/>
              <a:rect l="l" t="t" r="r" b="b"/>
              <a:pathLst>
                <a:path w="459" h="409" extrusionOk="0">
                  <a:moveTo>
                    <a:pt x="458" y="1"/>
                  </a:moveTo>
                  <a:lnTo>
                    <a:pt x="1" y="5"/>
                  </a:lnTo>
                  <a:lnTo>
                    <a:pt x="1" y="409"/>
                  </a:lnTo>
                  <a:lnTo>
                    <a:pt x="458" y="40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5"/>
            <p:cNvSpPr/>
            <p:nvPr/>
          </p:nvSpPr>
          <p:spPr>
            <a:xfrm>
              <a:off x="6206558" y="5398620"/>
              <a:ext cx="43479" cy="38701"/>
            </a:xfrm>
            <a:custGeom>
              <a:avLst/>
              <a:gdLst/>
              <a:ahLst/>
              <a:cxnLst/>
              <a:rect l="l" t="t" r="r" b="b"/>
              <a:pathLst>
                <a:path w="455" h="405" extrusionOk="0">
                  <a:moveTo>
                    <a:pt x="1" y="1"/>
                  </a:moveTo>
                  <a:lnTo>
                    <a:pt x="1" y="401"/>
                  </a:lnTo>
                  <a:lnTo>
                    <a:pt x="454" y="405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5"/>
            <p:cNvSpPr/>
            <p:nvPr/>
          </p:nvSpPr>
          <p:spPr>
            <a:xfrm>
              <a:off x="6119599" y="5398620"/>
              <a:ext cx="43383" cy="38319"/>
            </a:xfrm>
            <a:custGeom>
              <a:avLst/>
              <a:gdLst/>
              <a:ahLst/>
              <a:cxnLst/>
              <a:rect l="l" t="t" r="r" b="b"/>
              <a:pathLst>
                <a:path w="454" h="401" extrusionOk="0">
                  <a:moveTo>
                    <a:pt x="453" y="1"/>
                  </a:moveTo>
                  <a:lnTo>
                    <a:pt x="0" y="5"/>
                  </a:lnTo>
                  <a:lnTo>
                    <a:pt x="0" y="401"/>
                  </a:lnTo>
                  <a:lnTo>
                    <a:pt x="453" y="401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5"/>
            <p:cNvSpPr/>
            <p:nvPr/>
          </p:nvSpPr>
          <p:spPr>
            <a:xfrm>
              <a:off x="6032163" y="5399003"/>
              <a:ext cx="43765" cy="37936"/>
            </a:xfrm>
            <a:custGeom>
              <a:avLst/>
              <a:gdLst/>
              <a:ahLst/>
              <a:cxnLst/>
              <a:rect l="l" t="t" r="r" b="b"/>
              <a:pathLst>
                <a:path w="458" h="397" extrusionOk="0">
                  <a:moveTo>
                    <a:pt x="0" y="1"/>
                  </a:moveTo>
                  <a:lnTo>
                    <a:pt x="0" y="393"/>
                  </a:lnTo>
                  <a:lnTo>
                    <a:pt x="458" y="397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5"/>
            <p:cNvSpPr/>
            <p:nvPr/>
          </p:nvSpPr>
          <p:spPr>
            <a:xfrm>
              <a:off x="5945108" y="5399003"/>
              <a:ext cx="43765" cy="37554"/>
            </a:xfrm>
            <a:custGeom>
              <a:avLst/>
              <a:gdLst/>
              <a:ahLst/>
              <a:cxnLst/>
              <a:rect l="l" t="t" r="r" b="b"/>
              <a:pathLst>
                <a:path w="458" h="393" extrusionOk="0">
                  <a:moveTo>
                    <a:pt x="458" y="1"/>
                  </a:moveTo>
                  <a:lnTo>
                    <a:pt x="0" y="5"/>
                  </a:lnTo>
                  <a:lnTo>
                    <a:pt x="0" y="393"/>
                  </a:lnTo>
                  <a:lnTo>
                    <a:pt x="458" y="39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5"/>
            <p:cNvSpPr/>
            <p:nvPr/>
          </p:nvSpPr>
          <p:spPr>
            <a:xfrm>
              <a:off x="5858054" y="5399385"/>
              <a:ext cx="43383" cy="37172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1" y="1"/>
                  </a:moveTo>
                  <a:lnTo>
                    <a:pt x="1" y="385"/>
                  </a:lnTo>
                  <a:lnTo>
                    <a:pt x="454" y="389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5"/>
            <p:cNvSpPr/>
            <p:nvPr/>
          </p:nvSpPr>
          <p:spPr>
            <a:xfrm>
              <a:off x="5770617" y="5399767"/>
              <a:ext cx="43861" cy="36407"/>
            </a:xfrm>
            <a:custGeom>
              <a:avLst/>
              <a:gdLst/>
              <a:ahLst/>
              <a:cxnLst/>
              <a:rect l="l" t="t" r="r" b="b"/>
              <a:pathLst>
                <a:path w="459" h="381" extrusionOk="0">
                  <a:moveTo>
                    <a:pt x="1" y="1"/>
                  </a:moveTo>
                  <a:lnTo>
                    <a:pt x="1" y="381"/>
                  </a:lnTo>
                  <a:lnTo>
                    <a:pt x="458" y="38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5"/>
            <p:cNvSpPr/>
            <p:nvPr/>
          </p:nvSpPr>
          <p:spPr>
            <a:xfrm>
              <a:off x="5683563" y="5399767"/>
              <a:ext cx="43861" cy="36407"/>
            </a:xfrm>
            <a:custGeom>
              <a:avLst/>
              <a:gdLst/>
              <a:ahLst/>
              <a:cxnLst/>
              <a:rect l="l" t="t" r="r" b="b"/>
              <a:pathLst>
                <a:path w="459" h="381" extrusionOk="0">
                  <a:moveTo>
                    <a:pt x="1" y="1"/>
                  </a:moveTo>
                  <a:lnTo>
                    <a:pt x="1" y="377"/>
                  </a:lnTo>
                  <a:lnTo>
                    <a:pt x="458" y="38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5"/>
            <p:cNvSpPr/>
            <p:nvPr/>
          </p:nvSpPr>
          <p:spPr>
            <a:xfrm>
              <a:off x="7343583" y="4703901"/>
              <a:ext cx="45778" cy="43766"/>
            </a:xfrm>
            <a:custGeom>
              <a:avLst/>
              <a:gdLst/>
              <a:ahLst/>
              <a:cxnLst/>
              <a:rect l="l" t="t" r="r" b="b"/>
              <a:pathLst>
                <a:path w="226" h="458" extrusionOk="0">
                  <a:moveTo>
                    <a:pt x="226" y="1"/>
                  </a:moveTo>
                  <a:lnTo>
                    <a:pt x="1" y="5"/>
                  </a:lnTo>
                  <a:lnTo>
                    <a:pt x="1" y="454"/>
                  </a:lnTo>
                  <a:lnTo>
                    <a:pt x="226" y="458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5"/>
            <p:cNvSpPr/>
            <p:nvPr/>
          </p:nvSpPr>
          <p:spPr>
            <a:xfrm>
              <a:off x="7343583" y="5396333"/>
              <a:ext cx="45778" cy="43384"/>
            </a:xfrm>
            <a:custGeom>
              <a:avLst/>
              <a:gdLst/>
              <a:ahLst/>
              <a:cxnLst/>
              <a:rect l="l" t="t" r="r" b="b"/>
              <a:pathLst>
                <a:path w="226" h="454" extrusionOk="0">
                  <a:moveTo>
                    <a:pt x="1" y="0"/>
                  </a:moveTo>
                  <a:lnTo>
                    <a:pt x="1" y="453"/>
                  </a:lnTo>
                  <a:lnTo>
                    <a:pt x="226" y="45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_1_1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1" name="Google Shape;126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2" name="Google Shape;1262;p16"/>
          <p:cNvSpPr txBox="1">
            <a:spLocks noGrp="1"/>
          </p:cNvSpPr>
          <p:nvPr>
            <p:ph type="title"/>
          </p:nvPr>
        </p:nvSpPr>
        <p:spPr>
          <a:xfrm>
            <a:off x="821225" y="390075"/>
            <a:ext cx="3251100" cy="10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63" name="Google Shape;1263;p16"/>
          <p:cNvSpPr txBox="1">
            <a:spLocks noGrp="1"/>
          </p:cNvSpPr>
          <p:nvPr>
            <p:ph type="subTitle" idx="1"/>
          </p:nvPr>
        </p:nvSpPr>
        <p:spPr>
          <a:xfrm>
            <a:off x="821225" y="1417075"/>
            <a:ext cx="3251100" cy="9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1264" name="Google Shape;1264;p16"/>
          <p:cNvGrpSpPr/>
          <p:nvPr/>
        </p:nvGrpSpPr>
        <p:grpSpPr>
          <a:xfrm>
            <a:off x="-22025" y="-5"/>
            <a:ext cx="9536500" cy="5013206"/>
            <a:chOff x="-379809" y="-82355"/>
            <a:chExt cx="9536500" cy="5013206"/>
          </a:xfrm>
        </p:grpSpPr>
        <p:sp>
          <p:nvSpPr>
            <p:cNvPr id="1265" name="Google Shape;1265;p16"/>
            <p:cNvSpPr/>
            <p:nvPr/>
          </p:nvSpPr>
          <p:spPr>
            <a:xfrm rot="-5400000">
              <a:off x="5954955" y="1729115"/>
              <a:ext cx="5013206" cy="1390266"/>
            </a:xfrm>
            <a:custGeom>
              <a:avLst/>
              <a:gdLst/>
              <a:ahLst/>
              <a:cxnLst/>
              <a:rect l="l" t="t" r="r" b="b"/>
              <a:pathLst>
                <a:path w="56246" h="14549" extrusionOk="0">
                  <a:moveTo>
                    <a:pt x="98" y="0"/>
                  </a:moveTo>
                  <a:lnTo>
                    <a:pt x="0" y="6343"/>
                  </a:lnTo>
                  <a:lnTo>
                    <a:pt x="5" y="8181"/>
                  </a:lnTo>
                  <a:cubicBezTo>
                    <a:pt x="17" y="11701"/>
                    <a:pt x="2876" y="14549"/>
                    <a:pt x="6394" y="14549"/>
                  </a:cubicBezTo>
                  <a:cubicBezTo>
                    <a:pt x="6399" y="14549"/>
                    <a:pt x="6404" y="14549"/>
                    <a:pt x="6409" y="14549"/>
                  </a:cubicBezTo>
                  <a:lnTo>
                    <a:pt x="56246" y="14520"/>
                  </a:lnTo>
                  <a:lnTo>
                    <a:pt x="56246" y="6298"/>
                  </a:lnTo>
                  <a:lnTo>
                    <a:pt x="6364" y="6323"/>
                  </a:lnTo>
                  <a:cubicBezTo>
                    <a:pt x="6355" y="6323"/>
                    <a:pt x="6346" y="6323"/>
                    <a:pt x="6337" y="6323"/>
                  </a:cubicBezTo>
                  <a:cubicBezTo>
                    <a:pt x="4370" y="6323"/>
                    <a:pt x="2499" y="5429"/>
                    <a:pt x="1299" y="3868"/>
                  </a:cubicBezTo>
                  <a:cubicBezTo>
                    <a:pt x="478" y="2798"/>
                    <a:pt x="103" y="1458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6"/>
            <p:cNvSpPr/>
            <p:nvPr/>
          </p:nvSpPr>
          <p:spPr>
            <a:xfrm rot="-5400000">
              <a:off x="8396932" y="4250671"/>
              <a:ext cx="43383" cy="14143"/>
            </a:xfrm>
            <a:custGeom>
              <a:avLst/>
              <a:gdLst/>
              <a:ahLst/>
              <a:cxnLst/>
              <a:rect l="l" t="t" r="r" b="b"/>
              <a:pathLst>
                <a:path w="454" h="148" extrusionOk="0">
                  <a:moveTo>
                    <a:pt x="0" y="1"/>
                  </a:moveTo>
                  <a:lnTo>
                    <a:pt x="0" y="148"/>
                  </a:lnTo>
                  <a:lnTo>
                    <a:pt x="454" y="14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6"/>
            <p:cNvSpPr/>
            <p:nvPr/>
          </p:nvSpPr>
          <p:spPr>
            <a:xfrm rot="-5400000">
              <a:off x="8396358" y="4337534"/>
              <a:ext cx="43765" cy="14143"/>
            </a:xfrm>
            <a:custGeom>
              <a:avLst/>
              <a:gdLst/>
              <a:ahLst/>
              <a:cxnLst/>
              <a:rect l="l" t="t" r="r" b="b"/>
              <a:pathLst>
                <a:path w="458" h="148" extrusionOk="0">
                  <a:moveTo>
                    <a:pt x="4" y="1"/>
                  </a:moveTo>
                  <a:lnTo>
                    <a:pt x="0" y="131"/>
                  </a:lnTo>
                  <a:cubicBezTo>
                    <a:pt x="151" y="140"/>
                    <a:pt x="307" y="148"/>
                    <a:pt x="458" y="148"/>
                  </a:cubicBezTo>
                  <a:lnTo>
                    <a:pt x="458" y="9"/>
                  </a:lnTo>
                  <a:cubicBezTo>
                    <a:pt x="307" y="9"/>
                    <a:pt x="156" y="9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6"/>
            <p:cNvSpPr/>
            <p:nvPr/>
          </p:nvSpPr>
          <p:spPr>
            <a:xfrm rot="-5400000">
              <a:off x="8387949" y="4422391"/>
              <a:ext cx="44625" cy="17678"/>
            </a:xfrm>
            <a:custGeom>
              <a:avLst/>
              <a:gdLst/>
              <a:ahLst/>
              <a:cxnLst/>
              <a:rect l="l" t="t" r="r" b="b"/>
              <a:pathLst>
                <a:path w="467" h="185" extrusionOk="0">
                  <a:moveTo>
                    <a:pt x="21" y="1"/>
                  </a:moveTo>
                  <a:lnTo>
                    <a:pt x="1" y="107"/>
                  </a:lnTo>
                  <a:cubicBezTo>
                    <a:pt x="148" y="135"/>
                    <a:pt x="299" y="164"/>
                    <a:pt x="454" y="184"/>
                  </a:cubicBezTo>
                  <a:lnTo>
                    <a:pt x="466" y="66"/>
                  </a:lnTo>
                  <a:cubicBezTo>
                    <a:pt x="319" y="50"/>
                    <a:pt x="168" y="29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6"/>
            <p:cNvSpPr/>
            <p:nvPr/>
          </p:nvSpPr>
          <p:spPr>
            <a:xfrm rot="-5400000">
              <a:off x="8369267" y="4505957"/>
              <a:ext cx="44148" cy="20354"/>
            </a:xfrm>
            <a:custGeom>
              <a:avLst/>
              <a:gdLst/>
              <a:ahLst/>
              <a:cxnLst/>
              <a:rect l="l" t="t" r="r" b="b"/>
              <a:pathLst>
                <a:path w="462" h="213" extrusionOk="0">
                  <a:moveTo>
                    <a:pt x="25" y="0"/>
                  </a:moveTo>
                  <a:lnTo>
                    <a:pt x="0" y="78"/>
                  </a:lnTo>
                  <a:cubicBezTo>
                    <a:pt x="147" y="127"/>
                    <a:pt x="290" y="172"/>
                    <a:pt x="437" y="213"/>
                  </a:cubicBezTo>
                  <a:lnTo>
                    <a:pt x="462" y="119"/>
                  </a:lnTo>
                  <a:cubicBezTo>
                    <a:pt x="315" y="86"/>
                    <a:pt x="172" y="45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6"/>
            <p:cNvSpPr/>
            <p:nvPr/>
          </p:nvSpPr>
          <p:spPr>
            <a:xfrm rot="-5400000">
              <a:off x="8339978" y="4585988"/>
              <a:ext cx="42619" cy="23507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29" y="0"/>
                  </a:moveTo>
                  <a:lnTo>
                    <a:pt x="1" y="53"/>
                  </a:lnTo>
                  <a:cubicBezTo>
                    <a:pt x="140" y="123"/>
                    <a:pt x="279" y="188"/>
                    <a:pt x="417" y="245"/>
                  </a:cubicBezTo>
                  <a:lnTo>
                    <a:pt x="446" y="180"/>
                  </a:lnTo>
                  <a:cubicBezTo>
                    <a:pt x="303" y="123"/>
                    <a:pt x="164" y="66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6"/>
            <p:cNvSpPr/>
            <p:nvPr/>
          </p:nvSpPr>
          <p:spPr>
            <a:xfrm rot="-5400000">
              <a:off x="8300894" y="4660906"/>
              <a:ext cx="39179" cy="26947"/>
            </a:xfrm>
            <a:custGeom>
              <a:avLst/>
              <a:gdLst/>
              <a:ahLst/>
              <a:cxnLst/>
              <a:rect l="l" t="t" r="r" b="b"/>
              <a:pathLst>
                <a:path w="410" h="282" extrusionOk="0">
                  <a:moveTo>
                    <a:pt x="21" y="0"/>
                  </a:moveTo>
                  <a:lnTo>
                    <a:pt x="1" y="33"/>
                  </a:lnTo>
                  <a:cubicBezTo>
                    <a:pt x="127" y="119"/>
                    <a:pt x="254" y="204"/>
                    <a:pt x="385" y="282"/>
                  </a:cubicBezTo>
                  <a:lnTo>
                    <a:pt x="409" y="237"/>
                  </a:lnTo>
                  <a:cubicBezTo>
                    <a:pt x="278" y="164"/>
                    <a:pt x="148" y="86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6"/>
            <p:cNvSpPr/>
            <p:nvPr/>
          </p:nvSpPr>
          <p:spPr>
            <a:xfrm rot="-5400000">
              <a:off x="8251777" y="4729136"/>
              <a:ext cx="34401" cy="30196"/>
            </a:xfrm>
            <a:custGeom>
              <a:avLst/>
              <a:gdLst/>
              <a:ahLst/>
              <a:cxnLst/>
              <a:rect l="l" t="t" r="r" b="b"/>
              <a:pathLst>
                <a:path w="360" h="316" extrusionOk="0">
                  <a:moveTo>
                    <a:pt x="8" y="1"/>
                  </a:moveTo>
                  <a:lnTo>
                    <a:pt x="0" y="13"/>
                  </a:lnTo>
                  <a:cubicBezTo>
                    <a:pt x="110" y="119"/>
                    <a:pt x="225" y="217"/>
                    <a:pt x="343" y="315"/>
                  </a:cubicBezTo>
                  <a:lnTo>
                    <a:pt x="359" y="295"/>
                  </a:lnTo>
                  <a:cubicBezTo>
                    <a:pt x="241" y="201"/>
                    <a:pt x="123" y="103"/>
                    <a:pt x="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6"/>
            <p:cNvSpPr/>
            <p:nvPr/>
          </p:nvSpPr>
          <p:spPr>
            <a:xfrm rot="-5400000">
              <a:off x="8396693" y="-29092"/>
              <a:ext cx="43861" cy="40707"/>
            </a:xfrm>
            <a:custGeom>
              <a:avLst/>
              <a:gdLst/>
              <a:ahLst/>
              <a:cxnLst/>
              <a:rect l="l" t="t" r="r" b="b"/>
              <a:pathLst>
                <a:path w="459" h="426" extrusionOk="0">
                  <a:moveTo>
                    <a:pt x="1" y="1"/>
                  </a:moveTo>
                  <a:lnTo>
                    <a:pt x="1" y="426"/>
                  </a:lnTo>
                  <a:lnTo>
                    <a:pt x="458" y="42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6"/>
            <p:cNvSpPr/>
            <p:nvPr/>
          </p:nvSpPr>
          <p:spPr>
            <a:xfrm rot="-5400000">
              <a:off x="8396693" y="57963"/>
              <a:ext cx="43861" cy="40707"/>
            </a:xfrm>
            <a:custGeom>
              <a:avLst/>
              <a:gdLst/>
              <a:ahLst/>
              <a:cxnLst/>
              <a:rect l="l" t="t" r="r" b="b"/>
              <a:pathLst>
                <a:path w="459" h="426" extrusionOk="0">
                  <a:moveTo>
                    <a:pt x="458" y="1"/>
                  </a:moveTo>
                  <a:lnTo>
                    <a:pt x="1" y="5"/>
                  </a:lnTo>
                  <a:lnTo>
                    <a:pt x="1" y="422"/>
                  </a:lnTo>
                  <a:lnTo>
                    <a:pt x="458" y="42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6"/>
            <p:cNvSpPr/>
            <p:nvPr/>
          </p:nvSpPr>
          <p:spPr>
            <a:xfrm rot="-5400000">
              <a:off x="8396740" y="145352"/>
              <a:ext cx="43765" cy="39943"/>
            </a:xfrm>
            <a:custGeom>
              <a:avLst/>
              <a:gdLst/>
              <a:ahLst/>
              <a:cxnLst/>
              <a:rect l="l" t="t" r="r" b="b"/>
              <a:pathLst>
                <a:path w="458" h="418" extrusionOk="0">
                  <a:moveTo>
                    <a:pt x="458" y="1"/>
                  </a:moveTo>
                  <a:lnTo>
                    <a:pt x="0" y="5"/>
                  </a:lnTo>
                  <a:lnTo>
                    <a:pt x="0" y="413"/>
                  </a:lnTo>
                  <a:lnTo>
                    <a:pt x="458" y="418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6"/>
            <p:cNvSpPr/>
            <p:nvPr/>
          </p:nvSpPr>
          <p:spPr>
            <a:xfrm rot="-5400000">
              <a:off x="8396979" y="233027"/>
              <a:ext cx="43383" cy="39083"/>
            </a:xfrm>
            <a:custGeom>
              <a:avLst/>
              <a:gdLst/>
              <a:ahLst/>
              <a:cxnLst/>
              <a:rect l="l" t="t" r="r" b="b"/>
              <a:pathLst>
                <a:path w="454" h="409" extrusionOk="0">
                  <a:moveTo>
                    <a:pt x="0" y="0"/>
                  </a:moveTo>
                  <a:lnTo>
                    <a:pt x="0" y="408"/>
                  </a:lnTo>
                  <a:lnTo>
                    <a:pt x="454" y="40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6"/>
            <p:cNvSpPr/>
            <p:nvPr/>
          </p:nvSpPr>
          <p:spPr>
            <a:xfrm rot="-5400000">
              <a:off x="8396979" y="320464"/>
              <a:ext cx="43383" cy="38319"/>
            </a:xfrm>
            <a:custGeom>
              <a:avLst/>
              <a:gdLst/>
              <a:ahLst/>
              <a:cxnLst/>
              <a:rect l="l" t="t" r="r" b="b"/>
              <a:pathLst>
                <a:path w="454" h="401" extrusionOk="0">
                  <a:moveTo>
                    <a:pt x="1" y="0"/>
                  </a:moveTo>
                  <a:lnTo>
                    <a:pt x="1" y="400"/>
                  </a:lnTo>
                  <a:lnTo>
                    <a:pt x="454" y="40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6"/>
            <p:cNvSpPr/>
            <p:nvPr/>
          </p:nvSpPr>
          <p:spPr>
            <a:xfrm rot="-5400000">
              <a:off x="8396931" y="407471"/>
              <a:ext cx="43479" cy="38319"/>
            </a:xfrm>
            <a:custGeom>
              <a:avLst/>
              <a:gdLst/>
              <a:ahLst/>
              <a:cxnLst/>
              <a:rect l="l" t="t" r="r" b="b"/>
              <a:pathLst>
                <a:path w="455" h="401" extrusionOk="0">
                  <a:moveTo>
                    <a:pt x="454" y="0"/>
                  </a:moveTo>
                  <a:lnTo>
                    <a:pt x="1" y="4"/>
                  </a:lnTo>
                  <a:lnTo>
                    <a:pt x="1" y="396"/>
                  </a:lnTo>
                  <a:lnTo>
                    <a:pt x="454" y="40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6"/>
            <p:cNvSpPr/>
            <p:nvPr/>
          </p:nvSpPr>
          <p:spPr>
            <a:xfrm rot="-5400000">
              <a:off x="8396931" y="494907"/>
              <a:ext cx="43479" cy="37554"/>
            </a:xfrm>
            <a:custGeom>
              <a:avLst/>
              <a:gdLst/>
              <a:ahLst/>
              <a:cxnLst/>
              <a:rect l="l" t="t" r="r" b="b"/>
              <a:pathLst>
                <a:path w="455" h="393" extrusionOk="0">
                  <a:moveTo>
                    <a:pt x="1" y="0"/>
                  </a:moveTo>
                  <a:lnTo>
                    <a:pt x="1" y="392"/>
                  </a:lnTo>
                  <a:lnTo>
                    <a:pt x="454" y="392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6"/>
            <p:cNvSpPr/>
            <p:nvPr/>
          </p:nvSpPr>
          <p:spPr>
            <a:xfrm rot="-5400000">
              <a:off x="8396979" y="582296"/>
              <a:ext cx="43383" cy="36790"/>
            </a:xfrm>
            <a:custGeom>
              <a:avLst/>
              <a:gdLst/>
              <a:ahLst/>
              <a:cxnLst/>
              <a:rect l="l" t="t" r="r" b="b"/>
              <a:pathLst>
                <a:path w="454" h="385" extrusionOk="0">
                  <a:moveTo>
                    <a:pt x="0" y="0"/>
                  </a:moveTo>
                  <a:lnTo>
                    <a:pt x="0" y="384"/>
                  </a:lnTo>
                  <a:lnTo>
                    <a:pt x="454" y="38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6"/>
            <p:cNvSpPr/>
            <p:nvPr/>
          </p:nvSpPr>
          <p:spPr>
            <a:xfrm rot="-5400000">
              <a:off x="8396979" y="669351"/>
              <a:ext cx="43383" cy="36790"/>
            </a:xfrm>
            <a:custGeom>
              <a:avLst/>
              <a:gdLst/>
              <a:ahLst/>
              <a:cxnLst/>
              <a:rect l="l" t="t" r="r" b="b"/>
              <a:pathLst>
                <a:path w="454" h="385" extrusionOk="0">
                  <a:moveTo>
                    <a:pt x="454" y="0"/>
                  </a:moveTo>
                  <a:lnTo>
                    <a:pt x="0" y="4"/>
                  </a:lnTo>
                  <a:lnTo>
                    <a:pt x="0" y="380"/>
                  </a:lnTo>
                  <a:lnTo>
                    <a:pt x="454" y="38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6"/>
            <p:cNvSpPr/>
            <p:nvPr/>
          </p:nvSpPr>
          <p:spPr>
            <a:xfrm rot="-5400000">
              <a:off x="8396788" y="756978"/>
              <a:ext cx="43765" cy="36025"/>
            </a:xfrm>
            <a:custGeom>
              <a:avLst/>
              <a:gdLst/>
              <a:ahLst/>
              <a:cxnLst/>
              <a:rect l="l" t="t" r="r" b="b"/>
              <a:pathLst>
                <a:path w="458" h="377" extrusionOk="0">
                  <a:moveTo>
                    <a:pt x="0" y="0"/>
                  </a:moveTo>
                  <a:lnTo>
                    <a:pt x="0" y="376"/>
                  </a:lnTo>
                  <a:lnTo>
                    <a:pt x="458" y="37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6"/>
            <p:cNvSpPr/>
            <p:nvPr/>
          </p:nvSpPr>
          <p:spPr>
            <a:xfrm rot="-5400000">
              <a:off x="8396740" y="844367"/>
              <a:ext cx="43861" cy="35261"/>
            </a:xfrm>
            <a:custGeom>
              <a:avLst/>
              <a:gdLst/>
              <a:ahLst/>
              <a:cxnLst/>
              <a:rect l="l" t="t" r="r" b="b"/>
              <a:pathLst>
                <a:path w="459" h="369" extrusionOk="0">
                  <a:moveTo>
                    <a:pt x="1" y="0"/>
                  </a:moveTo>
                  <a:lnTo>
                    <a:pt x="1" y="368"/>
                  </a:lnTo>
                  <a:lnTo>
                    <a:pt x="458" y="368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6"/>
            <p:cNvSpPr/>
            <p:nvPr/>
          </p:nvSpPr>
          <p:spPr>
            <a:xfrm rot="-5400000">
              <a:off x="8396740" y="931422"/>
              <a:ext cx="43861" cy="35261"/>
            </a:xfrm>
            <a:custGeom>
              <a:avLst/>
              <a:gdLst/>
              <a:ahLst/>
              <a:cxnLst/>
              <a:rect l="l" t="t" r="r" b="b"/>
              <a:pathLst>
                <a:path w="459" h="369" extrusionOk="0">
                  <a:moveTo>
                    <a:pt x="458" y="0"/>
                  </a:moveTo>
                  <a:lnTo>
                    <a:pt x="1" y="5"/>
                  </a:lnTo>
                  <a:lnTo>
                    <a:pt x="1" y="364"/>
                  </a:lnTo>
                  <a:lnTo>
                    <a:pt x="458" y="368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6"/>
            <p:cNvSpPr/>
            <p:nvPr/>
          </p:nvSpPr>
          <p:spPr>
            <a:xfrm rot="-5400000">
              <a:off x="8396740" y="1018858"/>
              <a:ext cx="43765" cy="34401"/>
            </a:xfrm>
            <a:custGeom>
              <a:avLst/>
              <a:gdLst/>
              <a:ahLst/>
              <a:cxnLst/>
              <a:rect l="l" t="t" r="r" b="b"/>
              <a:pathLst>
                <a:path w="458" h="360" extrusionOk="0">
                  <a:moveTo>
                    <a:pt x="458" y="1"/>
                  </a:moveTo>
                  <a:lnTo>
                    <a:pt x="0" y="5"/>
                  </a:lnTo>
                  <a:lnTo>
                    <a:pt x="0" y="356"/>
                  </a:lnTo>
                  <a:lnTo>
                    <a:pt x="458" y="36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6"/>
            <p:cNvSpPr/>
            <p:nvPr/>
          </p:nvSpPr>
          <p:spPr>
            <a:xfrm rot="-5400000">
              <a:off x="8396740" y="1106295"/>
              <a:ext cx="43765" cy="33636"/>
            </a:xfrm>
            <a:custGeom>
              <a:avLst/>
              <a:gdLst/>
              <a:ahLst/>
              <a:cxnLst/>
              <a:rect l="l" t="t" r="r" b="b"/>
              <a:pathLst>
                <a:path w="458" h="352" extrusionOk="0">
                  <a:moveTo>
                    <a:pt x="0" y="1"/>
                  </a:moveTo>
                  <a:lnTo>
                    <a:pt x="0" y="352"/>
                  </a:lnTo>
                  <a:lnTo>
                    <a:pt x="458" y="35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6"/>
            <p:cNvSpPr/>
            <p:nvPr/>
          </p:nvSpPr>
          <p:spPr>
            <a:xfrm rot="-5400000">
              <a:off x="8396740" y="1193732"/>
              <a:ext cx="43765" cy="32872"/>
            </a:xfrm>
            <a:custGeom>
              <a:avLst/>
              <a:gdLst/>
              <a:ahLst/>
              <a:cxnLst/>
              <a:rect l="l" t="t" r="r" b="b"/>
              <a:pathLst>
                <a:path w="458" h="344" extrusionOk="0">
                  <a:moveTo>
                    <a:pt x="0" y="1"/>
                  </a:moveTo>
                  <a:lnTo>
                    <a:pt x="0" y="344"/>
                  </a:lnTo>
                  <a:lnTo>
                    <a:pt x="458" y="344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6"/>
            <p:cNvSpPr/>
            <p:nvPr/>
          </p:nvSpPr>
          <p:spPr>
            <a:xfrm rot="-5400000">
              <a:off x="8396884" y="1280930"/>
              <a:ext cx="43479" cy="32872"/>
            </a:xfrm>
            <a:custGeom>
              <a:avLst/>
              <a:gdLst/>
              <a:ahLst/>
              <a:cxnLst/>
              <a:rect l="l" t="t" r="r" b="b"/>
              <a:pathLst>
                <a:path w="455" h="344" extrusionOk="0">
                  <a:moveTo>
                    <a:pt x="454" y="1"/>
                  </a:moveTo>
                  <a:lnTo>
                    <a:pt x="1" y="5"/>
                  </a:lnTo>
                  <a:lnTo>
                    <a:pt x="1" y="340"/>
                  </a:lnTo>
                  <a:lnTo>
                    <a:pt x="454" y="34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6"/>
            <p:cNvSpPr/>
            <p:nvPr/>
          </p:nvSpPr>
          <p:spPr>
            <a:xfrm rot="-5400000">
              <a:off x="8396884" y="1368366"/>
              <a:ext cx="43479" cy="32107"/>
            </a:xfrm>
            <a:custGeom>
              <a:avLst/>
              <a:gdLst/>
              <a:ahLst/>
              <a:cxnLst/>
              <a:rect l="l" t="t" r="r" b="b"/>
              <a:pathLst>
                <a:path w="455" h="336" extrusionOk="0">
                  <a:moveTo>
                    <a:pt x="1" y="1"/>
                  </a:moveTo>
                  <a:lnTo>
                    <a:pt x="1" y="336"/>
                  </a:lnTo>
                  <a:lnTo>
                    <a:pt x="454" y="336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6"/>
            <p:cNvSpPr/>
            <p:nvPr/>
          </p:nvSpPr>
          <p:spPr>
            <a:xfrm rot="-5400000">
              <a:off x="8396932" y="1455755"/>
              <a:ext cx="43383" cy="31343"/>
            </a:xfrm>
            <a:custGeom>
              <a:avLst/>
              <a:gdLst/>
              <a:ahLst/>
              <a:cxnLst/>
              <a:rect l="l" t="t" r="r" b="b"/>
              <a:pathLst>
                <a:path w="454" h="328" extrusionOk="0">
                  <a:moveTo>
                    <a:pt x="0" y="1"/>
                  </a:moveTo>
                  <a:lnTo>
                    <a:pt x="0" y="328"/>
                  </a:lnTo>
                  <a:lnTo>
                    <a:pt x="453" y="328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6"/>
            <p:cNvSpPr/>
            <p:nvPr/>
          </p:nvSpPr>
          <p:spPr>
            <a:xfrm rot="-5400000">
              <a:off x="8396932" y="1542810"/>
              <a:ext cx="43383" cy="31343"/>
            </a:xfrm>
            <a:custGeom>
              <a:avLst/>
              <a:gdLst/>
              <a:ahLst/>
              <a:cxnLst/>
              <a:rect l="l" t="t" r="r" b="b"/>
              <a:pathLst>
                <a:path w="454" h="328" extrusionOk="0">
                  <a:moveTo>
                    <a:pt x="454" y="1"/>
                  </a:moveTo>
                  <a:lnTo>
                    <a:pt x="0" y="5"/>
                  </a:lnTo>
                  <a:lnTo>
                    <a:pt x="0" y="324"/>
                  </a:lnTo>
                  <a:lnTo>
                    <a:pt x="454" y="32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6"/>
            <p:cNvSpPr/>
            <p:nvPr/>
          </p:nvSpPr>
          <p:spPr>
            <a:xfrm rot="-5400000">
              <a:off x="8396932" y="1630246"/>
              <a:ext cx="43383" cy="30578"/>
            </a:xfrm>
            <a:custGeom>
              <a:avLst/>
              <a:gdLst/>
              <a:ahLst/>
              <a:cxnLst/>
              <a:rect l="l" t="t" r="r" b="b"/>
              <a:pathLst>
                <a:path w="454" h="320" extrusionOk="0">
                  <a:moveTo>
                    <a:pt x="0" y="1"/>
                  </a:moveTo>
                  <a:lnTo>
                    <a:pt x="0" y="320"/>
                  </a:lnTo>
                  <a:lnTo>
                    <a:pt x="454" y="320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6"/>
            <p:cNvSpPr/>
            <p:nvPr/>
          </p:nvSpPr>
          <p:spPr>
            <a:xfrm rot="-5400000">
              <a:off x="8396740" y="1717874"/>
              <a:ext cx="43861" cy="29718"/>
            </a:xfrm>
            <a:custGeom>
              <a:avLst/>
              <a:gdLst/>
              <a:ahLst/>
              <a:cxnLst/>
              <a:rect l="l" t="t" r="r" b="b"/>
              <a:pathLst>
                <a:path w="459" h="311" extrusionOk="0">
                  <a:moveTo>
                    <a:pt x="1" y="0"/>
                  </a:moveTo>
                  <a:lnTo>
                    <a:pt x="1" y="310"/>
                  </a:lnTo>
                  <a:lnTo>
                    <a:pt x="458" y="31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6"/>
            <p:cNvSpPr/>
            <p:nvPr/>
          </p:nvSpPr>
          <p:spPr>
            <a:xfrm rot="-5400000">
              <a:off x="8396740" y="1804928"/>
              <a:ext cx="43861" cy="29718"/>
            </a:xfrm>
            <a:custGeom>
              <a:avLst/>
              <a:gdLst/>
              <a:ahLst/>
              <a:cxnLst/>
              <a:rect l="l" t="t" r="r" b="b"/>
              <a:pathLst>
                <a:path w="459" h="311" extrusionOk="0">
                  <a:moveTo>
                    <a:pt x="458" y="0"/>
                  </a:moveTo>
                  <a:lnTo>
                    <a:pt x="1" y="4"/>
                  </a:lnTo>
                  <a:lnTo>
                    <a:pt x="1" y="306"/>
                  </a:lnTo>
                  <a:lnTo>
                    <a:pt x="458" y="31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6"/>
            <p:cNvSpPr/>
            <p:nvPr/>
          </p:nvSpPr>
          <p:spPr>
            <a:xfrm rot="-5400000">
              <a:off x="8396740" y="1892365"/>
              <a:ext cx="43861" cy="28954"/>
            </a:xfrm>
            <a:custGeom>
              <a:avLst/>
              <a:gdLst/>
              <a:ahLst/>
              <a:cxnLst/>
              <a:rect l="l" t="t" r="r" b="b"/>
              <a:pathLst>
                <a:path w="459" h="303" extrusionOk="0">
                  <a:moveTo>
                    <a:pt x="458" y="0"/>
                  </a:moveTo>
                  <a:lnTo>
                    <a:pt x="1" y="4"/>
                  </a:lnTo>
                  <a:lnTo>
                    <a:pt x="1" y="298"/>
                  </a:lnTo>
                  <a:lnTo>
                    <a:pt x="458" y="30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6"/>
            <p:cNvSpPr/>
            <p:nvPr/>
          </p:nvSpPr>
          <p:spPr>
            <a:xfrm rot="-5400000">
              <a:off x="8396788" y="1979754"/>
              <a:ext cx="43765" cy="28189"/>
            </a:xfrm>
            <a:custGeom>
              <a:avLst/>
              <a:gdLst/>
              <a:ahLst/>
              <a:cxnLst/>
              <a:rect l="l" t="t" r="r" b="b"/>
              <a:pathLst>
                <a:path w="458" h="295" extrusionOk="0">
                  <a:moveTo>
                    <a:pt x="0" y="0"/>
                  </a:moveTo>
                  <a:lnTo>
                    <a:pt x="0" y="294"/>
                  </a:lnTo>
                  <a:lnTo>
                    <a:pt x="458" y="29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6"/>
            <p:cNvSpPr/>
            <p:nvPr/>
          </p:nvSpPr>
          <p:spPr>
            <a:xfrm rot="-5400000">
              <a:off x="8396788" y="2067191"/>
              <a:ext cx="43765" cy="27425"/>
            </a:xfrm>
            <a:custGeom>
              <a:avLst/>
              <a:gdLst/>
              <a:ahLst/>
              <a:cxnLst/>
              <a:rect l="l" t="t" r="r" b="b"/>
              <a:pathLst>
                <a:path w="458" h="287" extrusionOk="0">
                  <a:moveTo>
                    <a:pt x="0" y="0"/>
                  </a:moveTo>
                  <a:lnTo>
                    <a:pt x="0" y="286"/>
                  </a:lnTo>
                  <a:lnTo>
                    <a:pt x="458" y="28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6"/>
            <p:cNvSpPr/>
            <p:nvPr/>
          </p:nvSpPr>
          <p:spPr>
            <a:xfrm rot="-5400000">
              <a:off x="8396740" y="2154197"/>
              <a:ext cx="43861" cy="27425"/>
            </a:xfrm>
            <a:custGeom>
              <a:avLst/>
              <a:gdLst/>
              <a:ahLst/>
              <a:cxnLst/>
              <a:rect l="l" t="t" r="r" b="b"/>
              <a:pathLst>
                <a:path w="459" h="287" extrusionOk="0">
                  <a:moveTo>
                    <a:pt x="458" y="0"/>
                  </a:moveTo>
                  <a:lnTo>
                    <a:pt x="1" y="4"/>
                  </a:lnTo>
                  <a:lnTo>
                    <a:pt x="1" y="282"/>
                  </a:lnTo>
                  <a:lnTo>
                    <a:pt x="458" y="28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6"/>
            <p:cNvSpPr/>
            <p:nvPr/>
          </p:nvSpPr>
          <p:spPr>
            <a:xfrm rot="-5400000">
              <a:off x="8396932" y="2241825"/>
              <a:ext cx="43479" cy="26661"/>
            </a:xfrm>
            <a:custGeom>
              <a:avLst/>
              <a:gdLst/>
              <a:ahLst/>
              <a:cxnLst/>
              <a:rect l="l" t="t" r="r" b="b"/>
              <a:pathLst>
                <a:path w="455" h="279" extrusionOk="0">
                  <a:moveTo>
                    <a:pt x="1" y="0"/>
                  </a:moveTo>
                  <a:lnTo>
                    <a:pt x="1" y="278"/>
                  </a:lnTo>
                  <a:lnTo>
                    <a:pt x="454" y="27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6"/>
            <p:cNvSpPr/>
            <p:nvPr/>
          </p:nvSpPr>
          <p:spPr>
            <a:xfrm rot="-5400000">
              <a:off x="8396932" y="2329262"/>
              <a:ext cx="43479" cy="25896"/>
            </a:xfrm>
            <a:custGeom>
              <a:avLst/>
              <a:gdLst/>
              <a:ahLst/>
              <a:cxnLst/>
              <a:rect l="l" t="t" r="r" b="b"/>
              <a:pathLst>
                <a:path w="455" h="271" extrusionOk="0">
                  <a:moveTo>
                    <a:pt x="1" y="0"/>
                  </a:moveTo>
                  <a:lnTo>
                    <a:pt x="1" y="270"/>
                  </a:lnTo>
                  <a:lnTo>
                    <a:pt x="454" y="27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6"/>
            <p:cNvSpPr/>
            <p:nvPr/>
          </p:nvSpPr>
          <p:spPr>
            <a:xfrm rot="-5400000">
              <a:off x="8396979" y="2416268"/>
              <a:ext cx="43383" cy="25896"/>
            </a:xfrm>
            <a:custGeom>
              <a:avLst/>
              <a:gdLst/>
              <a:ahLst/>
              <a:cxnLst/>
              <a:rect l="l" t="t" r="r" b="b"/>
              <a:pathLst>
                <a:path w="454" h="271" extrusionOk="0">
                  <a:moveTo>
                    <a:pt x="454" y="0"/>
                  </a:moveTo>
                  <a:lnTo>
                    <a:pt x="0" y="5"/>
                  </a:lnTo>
                  <a:lnTo>
                    <a:pt x="0" y="266"/>
                  </a:lnTo>
                  <a:lnTo>
                    <a:pt x="454" y="27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6"/>
            <p:cNvSpPr/>
            <p:nvPr/>
          </p:nvSpPr>
          <p:spPr>
            <a:xfrm rot="-5400000">
              <a:off x="8396932" y="2503753"/>
              <a:ext cx="43383" cy="25036"/>
            </a:xfrm>
            <a:custGeom>
              <a:avLst/>
              <a:gdLst/>
              <a:ahLst/>
              <a:cxnLst/>
              <a:rect l="l" t="t" r="r" b="b"/>
              <a:pathLst>
                <a:path w="454" h="262" extrusionOk="0">
                  <a:moveTo>
                    <a:pt x="0" y="1"/>
                  </a:moveTo>
                  <a:lnTo>
                    <a:pt x="0" y="262"/>
                  </a:lnTo>
                  <a:lnTo>
                    <a:pt x="454" y="262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6"/>
            <p:cNvSpPr/>
            <p:nvPr/>
          </p:nvSpPr>
          <p:spPr>
            <a:xfrm rot="-5400000">
              <a:off x="8396932" y="2591190"/>
              <a:ext cx="43383" cy="24272"/>
            </a:xfrm>
            <a:custGeom>
              <a:avLst/>
              <a:gdLst/>
              <a:ahLst/>
              <a:cxnLst/>
              <a:rect l="l" t="t" r="r" b="b"/>
              <a:pathLst>
                <a:path w="454" h="254" extrusionOk="0">
                  <a:moveTo>
                    <a:pt x="1" y="1"/>
                  </a:moveTo>
                  <a:lnTo>
                    <a:pt x="1" y="254"/>
                  </a:lnTo>
                  <a:lnTo>
                    <a:pt x="454" y="25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6"/>
            <p:cNvSpPr/>
            <p:nvPr/>
          </p:nvSpPr>
          <p:spPr>
            <a:xfrm rot="-5400000">
              <a:off x="8396884" y="2678196"/>
              <a:ext cx="43479" cy="24272"/>
            </a:xfrm>
            <a:custGeom>
              <a:avLst/>
              <a:gdLst/>
              <a:ahLst/>
              <a:cxnLst/>
              <a:rect l="l" t="t" r="r" b="b"/>
              <a:pathLst>
                <a:path w="455" h="254" extrusionOk="0">
                  <a:moveTo>
                    <a:pt x="454" y="1"/>
                  </a:moveTo>
                  <a:lnTo>
                    <a:pt x="1" y="5"/>
                  </a:lnTo>
                  <a:lnTo>
                    <a:pt x="1" y="250"/>
                  </a:lnTo>
                  <a:lnTo>
                    <a:pt x="454" y="25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6"/>
            <p:cNvSpPr/>
            <p:nvPr/>
          </p:nvSpPr>
          <p:spPr>
            <a:xfrm rot="-5400000">
              <a:off x="8396693" y="2765824"/>
              <a:ext cx="43861" cy="23507"/>
            </a:xfrm>
            <a:custGeom>
              <a:avLst/>
              <a:gdLst/>
              <a:ahLst/>
              <a:cxnLst/>
              <a:rect l="l" t="t" r="r" b="b"/>
              <a:pathLst>
                <a:path w="459" h="246" extrusionOk="0">
                  <a:moveTo>
                    <a:pt x="458" y="1"/>
                  </a:moveTo>
                  <a:lnTo>
                    <a:pt x="1" y="5"/>
                  </a:lnTo>
                  <a:lnTo>
                    <a:pt x="1" y="242"/>
                  </a:lnTo>
                  <a:lnTo>
                    <a:pt x="458" y="24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6"/>
            <p:cNvSpPr/>
            <p:nvPr/>
          </p:nvSpPr>
          <p:spPr>
            <a:xfrm rot="-5400000">
              <a:off x="8396740" y="2853213"/>
              <a:ext cx="43765" cy="22743"/>
            </a:xfrm>
            <a:custGeom>
              <a:avLst/>
              <a:gdLst/>
              <a:ahLst/>
              <a:cxnLst/>
              <a:rect l="l" t="t" r="r" b="b"/>
              <a:pathLst>
                <a:path w="458" h="238" extrusionOk="0">
                  <a:moveTo>
                    <a:pt x="0" y="1"/>
                  </a:moveTo>
                  <a:lnTo>
                    <a:pt x="0" y="238"/>
                  </a:lnTo>
                  <a:lnTo>
                    <a:pt x="458" y="238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6"/>
            <p:cNvSpPr/>
            <p:nvPr/>
          </p:nvSpPr>
          <p:spPr>
            <a:xfrm rot="-5400000">
              <a:off x="8396740" y="2940650"/>
              <a:ext cx="43765" cy="21978"/>
            </a:xfrm>
            <a:custGeom>
              <a:avLst/>
              <a:gdLst/>
              <a:ahLst/>
              <a:cxnLst/>
              <a:rect l="l" t="t" r="r" b="b"/>
              <a:pathLst>
                <a:path w="458" h="230" extrusionOk="0">
                  <a:moveTo>
                    <a:pt x="0" y="1"/>
                  </a:moveTo>
                  <a:lnTo>
                    <a:pt x="0" y="230"/>
                  </a:lnTo>
                  <a:lnTo>
                    <a:pt x="458" y="23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6"/>
            <p:cNvSpPr/>
            <p:nvPr/>
          </p:nvSpPr>
          <p:spPr>
            <a:xfrm rot="-5400000">
              <a:off x="8396740" y="3027704"/>
              <a:ext cx="43765" cy="21978"/>
            </a:xfrm>
            <a:custGeom>
              <a:avLst/>
              <a:gdLst/>
              <a:ahLst/>
              <a:cxnLst/>
              <a:rect l="l" t="t" r="r" b="b"/>
              <a:pathLst>
                <a:path w="458" h="230" extrusionOk="0">
                  <a:moveTo>
                    <a:pt x="458" y="1"/>
                  </a:moveTo>
                  <a:lnTo>
                    <a:pt x="0" y="5"/>
                  </a:lnTo>
                  <a:lnTo>
                    <a:pt x="0" y="226"/>
                  </a:lnTo>
                  <a:lnTo>
                    <a:pt x="458" y="23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6"/>
            <p:cNvSpPr/>
            <p:nvPr/>
          </p:nvSpPr>
          <p:spPr>
            <a:xfrm rot="-5400000">
              <a:off x="8396693" y="3115093"/>
              <a:ext cx="43861" cy="21214"/>
            </a:xfrm>
            <a:custGeom>
              <a:avLst/>
              <a:gdLst/>
              <a:ahLst/>
              <a:cxnLst/>
              <a:rect l="l" t="t" r="r" b="b"/>
              <a:pathLst>
                <a:path w="459" h="222" extrusionOk="0">
                  <a:moveTo>
                    <a:pt x="1" y="1"/>
                  </a:moveTo>
                  <a:lnTo>
                    <a:pt x="1" y="222"/>
                  </a:lnTo>
                  <a:lnTo>
                    <a:pt x="458" y="22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6"/>
            <p:cNvSpPr/>
            <p:nvPr/>
          </p:nvSpPr>
          <p:spPr>
            <a:xfrm rot="-5400000">
              <a:off x="8396741" y="3202577"/>
              <a:ext cx="43861" cy="20354"/>
            </a:xfrm>
            <a:custGeom>
              <a:avLst/>
              <a:gdLst/>
              <a:ahLst/>
              <a:cxnLst/>
              <a:rect l="l" t="t" r="r" b="b"/>
              <a:pathLst>
                <a:path w="459" h="213" extrusionOk="0">
                  <a:moveTo>
                    <a:pt x="1" y="0"/>
                  </a:moveTo>
                  <a:lnTo>
                    <a:pt x="1" y="212"/>
                  </a:lnTo>
                  <a:lnTo>
                    <a:pt x="458" y="21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6"/>
            <p:cNvSpPr/>
            <p:nvPr/>
          </p:nvSpPr>
          <p:spPr>
            <a:xfrm rot="-5400000">
              <a:off x="8396979" y="3289775"/>
              <a:ext cx="43383" cy="20354"/>
            </a:xfrm>
            <a:custGeom>
              <a:avLst/>
              <a:gdLst/>
              <a:ahLst/>
              <a:cxnLst/>
              <a:rect l="l" t="t" r="r" b="b"/>
              <a:pathLst>
                <a:path w="454" h="213" extrusionOk="0">
                  <a:moveTo>
                    <a:pt x="453" y="0"/>
                  </a:moveTo>
                  <a:lnTo>
                    <a:pt x="0" y="4"/>
                  </a:lnTo>
                  <a:lnTo>
                    <a:pt x="0" y="208"/>
                  </a:lnTo>
                  <a:lnTo>
                    <a:pt x="453" y="212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6"/>
            <p:cNvSpPr/>
            <p:nvPr/>
          </p:nvSpPr>
          <p:spPr>
            <a:xfrm rot="-5400000">
              <a:off x="8396979" y="3377212"/>
              <a:ext cx="43383" cy="19589"/>
            </a:xfrm>
            <a:custGeom>
              <a:avLst/>
              <a:gdLst/>
              <a:ahLst/>
              <a:cxnLst/>
              <a:rect l="l" t="t" r="r" b="b"/>
              <a:pathLst>
                <a:path w="454" h="205" extrusionOk="0">
                  <a:moveTo>
                    <a:pt x="0" y="0"/>
                  </a:moveTo>
                  <a:lnTo>
                    <a:pt x="0" y="204"/>
                  </a:lnTo>
                  <a:lnTo>
                    <a:pt x="454" y="20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6"/>
            <p:cNvSpPr/>
            <p:nvPr/>
          </p:nvSpPr>
          <p:spPr>
            <a:xfrm rot="-5400000">
              <a:off x="8396979" y="3464648"/>
              <a:ext cx="43383" cy="18825"/>
            </a:xfrm>
            <a:custGeom>
              <a:avLst/>
              <a:gdLst/>
              <a:ahLst/>
              <a:cxnLst/>
              <a:rect l="l" t="t" r="r" b="b"/>
              <a:pathLst>
                <a:path w="454" h="197" extrusionOk="0">
                  <a:moveTo>
                    <a:pt x="0" y="0"/>
                  </a:moveTo>
                  <a:lnTo>
                    <a:pt x="0" y="196"/>
                  </a:lnTo>
                  <a:lnTo>
                    <a:pt x="454" y="196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6"/>
            <p:cNvSpPr/>
            <p:nvPr/>
          </p:nvSpPr>
          <p:spPr>
            <a:xfrm rot="-5400000">
              <a:off x="8396932" y="3551655"/>
              <a:ext cx="43479" cy="18825"/>
            </a:xfrm>
            <a:custGeom>
              <a:avLst/>
              <a:gdLst/>
              <a:ahLst/>
              <a:cxnLst/>
              <a:rect l="l" t="t" r="r" b="b"/>
              <a:pathLst>
                <a:path w="455" h="197" extrusionOk="0">
                  <a:moveTo>
                    <a:pt x="454" y="0"/>
                  </a:moveTo>
                  <a:lnTo>
                    <a:pt x="1" y="4"/>
                  </a:lnTo>
                  <a:lnTo>
                    <a:pt x="1" y="192"/>
                  </a:lnTo>
                  <a:lnTo>
                    <a:pt x="454" y="196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6"/>
            <p:cNvSpPr/>
            <p:nvPr/>
          </p:nvSpPr>
          <p:spPr>
            <a:xfrm rot="-5400000">
              <a:off x="8396932" y="3639092"/>
              <a:ext cx="43479" cy="18060"/>
            </a:xfrm>
            <a:custGeom>
              <a:avLst/>
              <a:gdLst/>
              <a:ahLst/>
              <a:cxnLst/>
              <a:rect l="l" t="t" r="r" b="b"/>
              <a:pathLst>
                <a:path w="455" h="189" extrusionOk="0">
                  <a:moveTo>
                    <a:pt x="454" y="0"/>
                  </a:moveTo>
                  <a:lnTo>
                    <a:pt x="1" y="4"/>
                  </a:lnTo>
                  <a:lnTo>
                    <a:pt x="1" y="184"/>
                  </a:lnTo>
                  <a:lnTo>
                    <a:pt x="454" y="18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6"/>
            <p:cNvSpPr/>
            <p:nvPr/>
          </p:nvSpPr>
          <p:spPr>
            <a:xfrm rot="-5400000">
              <a:off x="8396741" y="3726720"/>
              <a:ext cx="43861" cy="17296"/>
            </a:xfrm>
            <a:custGeom>
              <a:avLst/>
              <a:gdLst/>
              <a:ahLst/>
              <a:cxnLst/>
              <a:rect l="l" t="t" r="r" b="b"/>
              <a:pathLst>
                <a:path w="459" h="181" extrusionOk="0">
                  <a:moveTo>
                    <a:pt x="1" y="0"/>
                  </a:moveTo>
                  <a:lnTo>
                    <a:pt x="1" y="180"/>
                  </a:lnTo>
                  <a:lnTo>
                    <a:pt x="458" y="18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6"/>
            <p:cNvSpPr/>
            <p:nvPr/>
          </p:nvSpPr>
          <p:spPr>
            <a:xfrm rot="-5400000">
              <a:off x="8396788" y="3814108"/>
              <a:ext cx="43765" cy="16531"/>
            </a:xfrm>
            <a:custGeom>
              <a:avLst/>
              <a:gdLst/>
              <a:ahLst/>
              <a:cxnLst/>
              <a:rect l="l" t="t" r="r" b="b"/>
              <a:pathLst>
                <a:path w="458" h="173" extrusionOk="0">
                  <a:moveTo>
                    <a:pt x="0" y="0"/>
                  </a:moveTo>
                  <a:lnTo>
                    <a:pt x="0" y="172"/>
                  </a:lnTo>
                  <a:lnTo>
                    <a:pt x="458" y="17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6"/>
            <p:cNvSpPr/>
            <p:nvPr/>
          </p:nvSpPr>
          <p:spPr>
            <a:xfrm rot="-5400000">
              <a:off x="8396788" y="3901163"/>
              <a:ext cx="43765" cy="16531"/>
            </a:xfrm>
            <a:custGeom>
              <a:avLst/>
              <a:gdLst/>
              <a:ahLst/>
              <a:cxnLst/>
              <a:rect l="l" t="t" r="r" b="b"/>
              <a:pathLst>
                <a:path w="458" h="173" extrusionOk="0">
                  <a:moveTo>
                    <a:pt x="458" y="0"/>
                  </a:moveTo>
                  <a:lnTo>
                    <a:pt x="0" y="5"/>
                  </a:lnTo>
                  <a:lnTo>
                    <a:pt x="0" y="168"/>
                  </a:lnTo>
                  <a:lnTo>
                    <a:pt x="458" y="17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6"/>
            <p:cNvSpPr/>
            <p:nvPr/>
          </p:nvSpPr>
          <p:spPr>
            <a:xfrm rot="-5400000">
              <a:off x="8396693" y="3988600"/>
              <a:ext cx="43861" cy="15671"/>
            </a:xfrm>
            <a:custGeom>
              <a:avLst/>
              <a:gdLst/>
              <a:ahLst/>
              <a:cxnLst/>
              <a:rect l="l" t="t" r="r" b="b"/>
              <a:pathLst>
                <a:path w="459" h="164" extrusionOk="0">
                  <a:moveTo>
                    <a:pt x="1" y="1"/>
                  </a:moveTo>
                  <a:lnTo>
                    <a:pt x="1" y="164"/>
                  </a:lnTo>
                  <a:lnTo>
                    <a:pt x="458" y="164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6"/>
            <p:cNvSpPr/>
            <p:nvPr/>
          </p:nvSpPr>
          <p:spPr>
            <a:xfrm rot="-5400000">
              <a:off x="8396693" y="4076036"/>
              <a:ext cx="43861" cy="14907"/>
            </a:xfrm>
            <a:custGeom>
              <a:avLst/>
              <a:gdLst/>
              <a:ahLst/>
              <a:cxnLst/>
              <a:rect l="l" t="t" r="r" b="b"/>
              <a:pathLst>
                <a:path w="459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58" y="15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6"/>
            <p:cNvSpPr/>
            <p:nvPr/>
          </p:nvSpPr>
          <p:spPr>
            <a:xfrm rot="-5400000">
              <a:off x="8396884" y="4163282"/>
              <a:ext cx="43479" cy="14907"/>
            </a:xfrm>
            <a:custGeom>
              <a:avLst/>
              <a:gdLst/>
              <a:ahLst/>
              <a:cxnLst/>
              <a:rect l="l" t="t" r="r" b="b"/>
              <a:pathLst>
                <a:path w="455" h="156" extrusionOk="0">
                  <a:moveTo>
                    <a:pt x="454" y="1"/>
                  </a:moveTo>
                  <a:lnTo>
                    <a:pt x="1" y="5"/>
                  </a:lnTo>
                  <a:lnTo>
                    <a:pt x="1" y="152"/>
                  </a:lnTo>
                  <a:lnTo>
                    <a:pt x="454" y="156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6"/>
            <p:cNvSpPr/>
            <p:nvPr/>
          </p:nvSpPr>
          <p:spPr>
            <a:xfrm rot="-5400000">
              <a:off x="9088733" y="-29092"/>
              <a:ext cx="43861" cy="41472"/>
            </a:xfrm>
            <a:custGeom>
              <a:avLst/>
              <a:gdLst/>
              <a:ahLst/>
              <a:cxnLst/>
              <a:rect l="l" t="t" r="r" b="b"/>
              <a:pathLst>
                <a:path w="459" h="434" extrusionOk="0">
                  <a:moveTo>
                    <a:pt x="1" y="0"/>
                  </a:moveTo>
                  <a:lnTo>
                    <a:pt x="1" y="433"/>
                  </a:lnTo>
                  <a:lnTo>
                    <a:pt x="458" y="43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6"/>
            <p:cNvSpPr/>
            <p:nvPr/>
          </p:nvSpPr>
          <p:spPr>
            <a:xfrm rot="-5400000">
              <a:off x="9089115" y="58345"/>
              <a:ext cx="43479" cy="41090"/>
            </a:xfrm>
            <a:custGeom>
              <a:avLst/>
              <a:gdLst/>
              <a:ahLst/>
              <a:cxnLst/>
              <a:rect l="l" t="t" r="r" b="b"/>
              <a:pathLst>
                <a:path w="455" h="430" extrusionOk="0">
                  <a:moveTo>
                    <a:pt x="1" y="0"/>
                  </a:moveTo>
                  <a:lnTo>
                    <a:pt x="1" y="429"/>
                  </a:lnTo>
                  <a:lnTo>
                    <a:pt x="454" y="42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6"/>
            <p:cNvSpPr/>
            <p:nvPr/>
          </p:nvSpPr>
          <p:spPr>
            <a:xfrm rot="-5400000">
              <a:off x="9088781" y="145734"/>
              <a:ext cx="43765" cy="40707"/>
            </a:xfrm>
            <a:custGeom>
              <a:avLst/>
              <a:gdLst/>
              <a:ahLst/>
              <a:cxnLst/>
              <a:rect l="l" t="t" r="r" b="b"/>
              <a:pathLst>
                <a:path w="458" h="426" extrusionOk="0">
                  <a:moveTo>
                    <a:pt x="457" y="0"/>
                  </a:moveTo>
                  <a:lnTo>
                    <a:pt x="0" y="4"/>
                  </a:lnTo>
                  <a:lnTo>
                    <a:pt x="0" y="425"/>
                  </a:lnTo>
                  <a:lnTo>
                    <a:pt x="457" y="425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6"/>
            <p:cNvSpPr/>
            <p:nvPr/>
          </p:nvSpPr>
          <p:spPr>
            <a:xfrm rot="-5400000">
              <a:off x="9088972" y="232980"/>
              <a:ext cx="43765" cy="40325"/>
            </a:xfrm>
            <a:custGeom>
              <a:avLst/>
              <a:gdLst/>
              <a:ahLst/>
              <a:cxnLst/>
              <a:rect l="l" t="t" r="r" b="b"/>
              <a:pathLst>
                <a:path w="458" h="422" extrusionOk="0">
                  <a:moveTo>
                    <a:pt x="0" y="0"/>
                  </a:moveTo>
                  <a:lnTo>
                    <a:pt x="0" y="421"/>
                  </a:lnTo>
                  <a:lnTo>
                    <a:pt x="458" y="42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6"/>
            <p:cNvSpPr/>
            <p:nvPr/>
          </p:nvSpPr>
          <p:spPr>
            <a:xfrm rot="-5400000">
              <a:off x="9088972" y="320416"/>
              <a:ext cx="43383" cy="39943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454" y="0"/>
                  </a:moveTo>
                  <a:lnTo>
                    <a:pt x="0" y="5"/>
                  </a:lnTo>
                  <a:lnTo>
                    <a:pt x="0" y="417"/>
                  </a:lnTo>
                  <a:lnTo>
                    <a:pt x="454" y="41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6"/>
            <p:cNvSpPr/>
            <p:nvPr/>
          </p:nvSpPr>
          <p:spPr>
            <a:xfrm rot="-5400000">
              <a:off x="9088972" y="407853"/>
              <a:ext cx="43765" cy="39561"/>
            </a:xfrm>
            <a:custGeom>
              <a:avLst/>
              <a:gdLst/>
              <a:ahLst/>
              <a:cxnLst/>
              <a:rect l="l" t="t" r="r" b="b"/>
              <a:pathLst>
                <a:path w="458" h="414" extrusionOk="0">
                  <a:moveTo>
                    <a:pt x="1" y="1"/>
                  </a:moveTo>
                  <a:lnTo>
                    <a:pt x="1" y="409"/>
                  </a:lnTo>
                  <a:lnTo>
                    <a:pt x="458" y="41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6"/>
            <p:cNvSpPr/>
            <p:nvPr/>
          </p:nvSpPr>
          <p:spPr>
            <a:xfrm rot="-5400000">
              <a:off x="9088685" y="495098"/>
              <a:ext cx="43861" cy="39083"/>
            </a:xfrm>
            <a:custGeom>
              <a:avLst/>
              <a:gdLst/>
              <a:ahLst/>
              <a:cxnLst/>
              <a:rect l="l" t="t" r="r" b="b"/>
              <a:pathLst>
                <a:path w="459" h="409" extrusionOk="0">
                  <a:moveTo>
                    <a:pt x="458" y="1"/>
                  </a:moveTo>
                  <a:lnTo>
                    <a:pt x="1" y="5"/>
                  </a:lnTo>
                  <a:lnTo>
                    <a:pt x="1" y="409"/>
                  </a:lnTo>
                  <a:lnTo>
                    <a:pt x="458" y="40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6"/>
            <p:cNvSpPr/>
            <p:nvPr/>
          </p:nvSpPr>
          <p:spPr>
            <a:xfrm rot="-5400000">
              <a:off x="9089067" y="582535"/>
              <a:ext cx="43479" cy="38701"/>
            </a:xfrm>
            <a:custGeom>
              <a:avLst/>
              <a:gdLst/>
              <a:ahLst/>
              <a:cxnLst/>
              <a:rect l="l" t="t" r="r" b="b"/>
              <a:pathLst>
                <a:path w="455" h="405" extrusionOk="0">
                  <a:moveTo>
                    <a:pt x="1" y="1"/>
                  </a:moveTo>
                  <a:lnTo>
                    <a:pt x="1" y="401"/>
                  </a:lnTo>
                  <a:lnTo>
                    <a:pt x="454" y="405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6"/>
            <p:cNvSpPr/>
            <p:nvPr/>
          </p:nvSpPr>
          <p:spPr>
            <a:xfrm rot="-5400000">
              <a:off x="9088924" y="669733"/>
              <a:ext cx="43383" cy="38319"/>
            </a:xfrm>
            <a:custGeom>
              <a:avLst/>
              <a:gdLst/>
              <a:ahLst/>
              <a:cxnLst/>
              <a:rect l="l" t="t" r="r" b="b"/>
              <a:pathLst>
                <a:path w="454" h="401" extrusionOk="0">
                  <a:moveTo>
                    <a:pt x="453" y="1"/>
                  </a:moveTo>
                  <a:lnTo>
                    <a:pt x="0" y="5"/>
                  </a:lnTo>
                  <a:lnTo>
                    <a:pt x="0" y="401"/>
                  </a:lnTo>
                  <a:lnTo>
                    <a:pt x="453" y="401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6"/>
            <p:cNvSpPr/>
            <p:nvPr/>
          </p:nvSpPr>
          <p:spPr>
            <a:xfrm rot="-5400000">
              <a:off x="9088924" y="757170"/>
              <a:ext cx="43765" cy="37936"/>
            </a:xfrm>
            <a:custGeom>
              <a:avLst/>
              <a:gdLst/>
              <a:ahLst/>
              <a:cxnLst/>
              <a:rect l="l" t="t" r="r" b="b"/>
              <a:pathLst>
                <a:path w="458" h="397" extrusionOk="0">
                  <a:moveTo>
                    <a:pt x="0" y="1"/>
                  </a:moveTo>
                  <a:lnTo>
                    <a:pt x="0" y="393"/>
                  </a:lnTo>
                  <a:lnTo>
                    <a:pt x="458" y="397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6"/>
            <p:cNvSpPr/>
            <p:nvPr/>
          </p:nvSpPr>
          <p:spPr>
            <a:xfrm rot="-5400000">
              <a:off x="9088733" y="844415"/>
              <a:ext cx="43765" cy="37554"/>
            </a:xfrm>
            <a:custGeom>
              <a:avLst/>
              <a:gdLst/>
              <a:ahLst/>
              <a:cxnLst/>
              <a:rect l="l" t="t" r="r" b="b"/>
              <a:pathLst>
                <a:path w="458" h="393" extrusionOk="0">
                  <a:moveTo>
                    <a:pt x="458" y="1"/>
                  </a:moveTo>
                  <a:lnTo>
                    <a:pt x="0" y="5"/>
                  </a:lnTo>
                  <a:lnTo>
                    <a:pt x="0" y="393"/>
                  </a:lnTo>
                  <a:lnTo>
                    <a:pt x="458" y="39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6"/>
            <p:cNvSpPr/>
            <p:nvPr/>
          </p:nvSpPr>
          <p:spPr>
            <a:xfrm rot="-5400000">
              <a:off x="9089115" y="931852"/>
              <a:ext cx="43383" cy="37172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1" y="1"/>
                  </a:moveTo>
                  <a:lnTo>
                    <a:pt x="1" y="385"/>
                  </a:lnTo>
                  <a:lnTo>
                    <a:pt x="454" y="389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6"/>
            <p:cNvSpPr/>
            <p:nvPr/>
          </p:nvSpPr>
          <p:spPr>
            <a:xfrm rot="-5400000">
              <a:off x="9088876" y="1019432"/>
              <a:ext cx="43861" cy="36407"/>
            </a:xfrm>
            <a:custGeom>
              <a:avLst/>
              <a:gdLst/>
              <a:ahLst/>
              <a:cxnLst/>
              <a:rect l="l" t="t" r="r" b="b"/>
              <a:pathLst>
                <a:path w="459" h="381" extrusionOk="0">
                  <a:moveTo>
                    <a:pt x="1" y="1"/>
                  </a:moveTo>
                  <a:lnTo>
                    <a:pt x="1" y="381"/>
                  </a:lnTo>
                  <a:lnTo>
                    <a:pt x="458" y="38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6"/>
            <p:cNvSpPr/>
            <p:nvPr/>
          </p:nvSpPr>
          <p:spPr>
            <a:xfrm rot="-5400000">
              <a:off x="9088876" y="1106486"/>
              <a:ext cx="43861" cy="36407"/>
            </a:xfrm>
            <a:custGeom>
              <a:avLst/>
              <a:gdLst/>
              <a:ahLst/>
              <a:cxnLst/>
              <a:rect l="l" t="t" r="r" b="b"/>
              <a:pathLst>
                <a:path w="459" h="381" extrusionOk="0">
                  <a:moveTo>
                    <a:pt x="1" y="1"/>
                  </a:moveTo>
                  <a:lnTo>
                    <a:pt x="1" y="377"/>
                  </a:lnTo>
                  <a:lnTo>
                    <a:pt x="458" y="38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6"/>
            <p:cNvSpPr/>
            <p:nvPr/>
          </p:nvSpPr>
          <p:spPr>
            <a:xfrm rot="-5400000">
              <a:off x="9089115" y="1194066"/>
              <a:ext cx="43383" cy="35643"/>
            </a:xfrm>
            <a:custGeom>
              <a:avLst/>
              <a:gdLst/>
              <a:ahLst/>
              <a:cxnLst/>
              <a:rect l="l" t="t" r="r" b="b"/>
              <a:pathLst>
                <a:path w="454" h="373" extrusionOk="0">
                  <a:moveTo>
                    <a:pt x="0" y="1"/>
                  </a:moveTo>
                  <a:lnTo>
                    <a:pt x="0" y="373"/>
                  </a:lnTo>
                  <a:lnTo>
                    <a:pt x="453" y="37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6"/>
            <p:cNvSpPr/>
            <p:nvPr/>
          </p:nvSpPr>
          <p:spPr>
            <a:xfrm rot="-5400000">
              <a:off x="9088733" y="1281503"/>
              <a:ext cx="43765" cy="35261"/>
            </a:xfrm>
            <a:custGeom>
              <a:avLst/>
              <a:gdLst/>
              <a:ahLst/>
              <a:cxnLst/>
              <a:rect l="l" t="t" r="r" b="b"/>
              <a:pathLst>
                <a:path w="458" h="369" extrusionOk="0">
                  <a:moveTo>
                    <a:pt x="0" y="1"/>
                  </a:moveTo>
                  <a:lnTo>
                    <a:pt x="0" y="369"/>
                  </a:lnTo>
                  <a:lnTo>
                    <a:pt x="458" y="36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6"/>
            <p:cNvSpPr/>
            <p:nvPr/>
          </p:nvSpPr>
          <p:spPr>
            <a:xfrm rot="-5400000">
              <a:off x="9088972" y="1368796"/>
              <a:ext cx="43765" cy="34783"/>
            </a:xfrm>
            <a:custGeom>
              <a:avLst/>
              <a:gdLst/>
              <a:ahLst/>
              <a:cxnLst/>
              <a:rect l="l" t="t" r="r" b="b"/>
              <a:pathLst>
                <a:path w="458" h="364" extrusionOk="0">
                  <a:moveTo>
                    <a:pt x="0" y="0"/>
                  </a:moveTo>
                  <a:lnTo>
                    <a:pt x="0" y="364"/>
                  </a:lnTo>
                  <a:lnTo>
                    <a:pt x="458" y="36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6"/>
            <p:cNvSpPr/>
            <p:nvPr/>
          </p:nvSpPr>
          <p:spPr>
            <a:xfrm rot="-5400000">
              <a:off x="9088972" y="1456233"/>
              <a:ext cx="43383" cy="34401"/>
            </a:xfrm>
            <a:custGeom>
              <a:avLst/>
              <a:gdLst/>
              <a:ahLst/>
              <a:cxnLst/>
              <a:rect l="l" t="t" r="r" b="b"/>
              <a:pathLst>
                <a:path w="454" h="360" extrusionOk="0">
                  <a:moveTo>
                    <a:pt x="1" y="0"/>
                  </a:moveTo>
                  <a:lnTo>
                    <a:pt x="1" y="359"/>
                  </a:lnTo>
                  <a:lnTo>
                    <a:pt x="454" y="35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6"/>
            <p:cNvSpPr/>
            <p:nvPr/>
          </p:nvSpPr>
          <p:spPr>
            <a:xfrm rot="-5400000">
              <a:off x="9088924" y="1543622"/>
              <a:ext cx="43861" cy="34018"/>
            </a:xfrm>
            <a:custGeom>
              <a:avLst/>
              <a:gdLst/>
              <a:ahLst/>
              <a:cxnLst/>
              <a:rect l="l" t="t" r="r" b="b"/>
              <a:pathLst>
                <a:path w="459" h="356" extrusionOk="0">
                  <a:moveTo>
                    <a:pt x="1" y="0"/>
                  </a:moveTo>
                  <a:lnTo>
                    <a:pt x="1" y="355"/>
                  </a:lnTo>
                  <a:lnTo>
                    <a:pt x="458" y="35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6"/>
            <p:cNvSpPr/>
            <p:nvPr/>
          </p:nvSpPr>
          <p:spPr>
            <a:xfrm rot="-5400000">
              <a:off x="9088733" y="1630867"/>
              <a:ext cx="43861" cy="33636"/>
            </a:xfrm>
            <a:custGeom>
              <a:avLst/>
              <a:gdLst/>
              <a:ahLst/>
              <a:cxnLst/>
              <a:rect l="l" t="t" r="r" b="b"/>
              <a:pathLst>
                <a:path w="459" h="352" extrusionOk="0">
                  <a:moveTo>
                    <a:pt x="1" y="0"/>
                  </a:moveTo>
                  <a:lnTo>
                    <a:pt x="1" y="351"/>
                  </a:lnTo>
                  <a:lnTo>
                    <a:pt x="458" y="35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6"/>
            <p:cNvSpPr/>
            <p:nvPr/>
          </p:nvSpPr>
          <p:spPr>
            <a:xfrm rot="-5400000">
              <a:off x="9089163" y="1718256"/>
              <a:ext cx="43383" cy="33254"/>
            </a:xfrm>
            <a:custGeom>
              <a:avLst/>
              <a:gdLst/>
              <a:ahLst/>
              <a:cxnLst/>
              <a:rect l="l" t="t" r="r" b="b"/>
              <a:pathLst>
                <a:path w="454" h="348" extrusionOk="0">
                  <a:moveTo>
                    <a:pt x="0" y="0"/>
                  </a:moveTo>
                  <a:lnTo>
                    <a:pt x="0" y="347"/>
                  </a:lnTo>
                  <a:lnTo>
                    <a:pt x="454" y="34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6"/>
            <p:cNvSpPr/>
            <p:nvPr/>
          </p:nvSpPr>
          <p:spPr>
            <a:xfrm rot="-5400000">
              <a:off x="9088781" y="1805693"/>
              <a:ext cx="43765" cy="32872"/>
            </a:xfrm>
            <a:custGeom>
              <a:avLst/>
              <a:gdLst/>
              <a:ahLst/>
              <a:cxnLst/>
              <a:rect l="l" t="t" r="r" b="b"/>
              <a:pathLst>
                <a:path w="458" h="344" extrusionOk="0">
                  <a:moveTo>
                    <a:pt x="458" y="0"/>
                  </a:moveTo>
                  <a:lnTo>
                    <a:pt x="0" y="4"/>
                  </a:lnTo>
                  <a:lnTo>
                    <a:pt x="0" y="343"/>
                  </a:lnTo>
                  <a:lnTo>
                    <a:pt x="458" y="34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6"/>
            <p:cNvSpPr/>
            <p:nvPr/>
          </p:nvSpPr>
          <p:spPr>
            <a:xfrm rot="-5400000">
              <a:off x="9088972" y="1892938"/>
              <a:ext cx="43765" cy="32490"/>
            </a:xfrm>
            <a:custGeom>
              <a:avLst/>
              <a:gdLst/>
              <a:ahLst/>
              <a:cxnLst/>
              <a:rect l="l" t="t" r="r" b="b"/>
              <a:pathLst>
                <a:path w="458" h="340" extrusionOk="0">
                  <a:moveTo>
                    <a:pt x="0" y="0"/>
                  </a:moveTo>
                  <a:lnTo>
                    <a:pt x="0" y="339"/>
                  </a:lnTo>
                  <a:lnTo>
                    <a:pt x="458" y="33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6"/>
            <p:cNvSpPr/>
            <p:nvPr/>
          </p:nvSpPr>
          <p:spPr>
            <a:xfrm rot="-5400000">
              <a:off x="9088924" y="1980327"/>
              <a:ext cx="43479" cy="32107"/>
            </a:xfrm>
            <a:custGeom>
              <a:avLst/>
              <a:gdLst/>
              <a:ahLst/>
              <a:cxnLst/>
              <a:rect l="l" t="t" r="r" b="b"/>
              <a:pathLst>
                <a:path w="455" h="336" extrusionOk="0">
                  <a:moveTo>
                    <a:pt x="454" y="0"/>
                  </a:moveTo>
                  <a:lnTo>
                    <a:pt x="1" y="4"/>
                  </a:lnTo>
                  <a:lnTo>
                    <a:pt x="1" y="335"/>
                  </a:lnTo>
                  <a:lnTo>
                    <a:pt x="454" y="335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6"/>
            <p:cNvSpPr/>
            <p:nvPr/>
          </p:nvSpPr>
          <p:spPr>
            <a:xfrm rot="-5400000">
              <a:off x="9088924" y="2067764"/>
              <a:ext cx="43861" cy="31725"/>
            </a:xfrm>
            <a:custGeom>
              <a:avLst/>
              <a:gdLst/>
              <a:ahLst/>
              <a:cxnLst/>
              <a:rect l="l" t="t" r="r" b="b"/>
              <a:pathLst>
                <a:path w="459" h="332" extrusionOk="0">
                  <a:moveTo>
                    <a:pt x="1" y="0"/>
                  </a:moveTo>
                  <a:lnTo>
                    <a:pt x="1" y="331"/>
                  </a:lnTo>
                  <a:lnTo>
                    <a:pt x="458" y="33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6"/>
            <p:cNvSpPr/>
            <p:nvPr/>
          </p:nvSpPr>
          <p:spPr>
            <a:xfrm rot="-5400000">
              <a:off x="9088733" y="2155010"/>
              <a:ext cx="43861" cy="31343"/>
            </a:xfrm>
            <a:custGeom>
              <a:avLst/>
              <a:gdLst/>
              <a:ahLst/>
              <a:cxnLst/>
              <a:rect l="l" t="t" r="r" b="b"/>
              <a:pathLst>
                <a:path w="459" h="328" extrusionOk="0">
                  <a:moveTo>
                    <a:pt x="458" y="0"/>
                  </a:moveTo>
                  <a:lnTo>
                    <a:pt x="1" y="4"/>
                  </a:lnTo>
                  <a:lnTo>
                    <a:pt x="1" y="327"/>
                  </a:lnTo>
                  <a:lnTo>
                    <a:pt x="458" y="32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6"/>
            <p:cNvSpPr/>
            <p:nvPr/>
          </p:nvSpPr>
          <p:spPr>
            <a:xfrm rot="-5400000">
              <a:off x="9089163" y="2242398"/>
              <a:ext cx="43383" cy="30961"/>
            </a:xfrm>
            <a:custGeom>
              <a:avLst/>
              <a:gdLst/>
              <a:ahLst/>
              <a:cxnLst/>
              <a:rect l="l" t="t" r="r" b="b"/>
              <a:pathLst>
                <a:path w="454" h="324" extrusionOk="0">
                  <a:moveTo>
                    <a:pt x="0" y="0"/>
                  </a:moveTo>
                  <a:lnTo>
                    <a:pt x="0" y="319"/>
                  </a:lnTo>
                  <a:lnTo>
                    <a:pt x="454" y="323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6"/>
            <p:cNvSpPr/>
            <p:nvPr/>
          </p:nvSpPr>
          <p:spPr>
            <a:xfrm rot="-5400000">
              <a:off x="9088781" y="2329835"/>
              <a:ext cx="43765" cy="30578"/>
            </a:xfrm>
            <a:custGeom>
              <a:avLst/>
              <a:gdLst/>
              <a:ahLst/>
              <a:cxnLst/>
              <a:rect l="l" t="t" r="r" b="b"/>
              <a:pathLst>
                <a:path w="458" h="320" extrusionOk="0">
                  <a:moveTo>
                    <a:pt x="458" y="0"/>
                  </a:moveTo>
                  <a:lnTo>
                    <a:pt x="0" y="5"/>
                  </a:lnTo>
                  <a:lnTo>
                    <a:pt x="0" y="319"/>
                  </a:lnTo>
                  <a:lnTo>
                    <a:pt x="458" y="31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6"/>
            <p:cNvSpPr/>
            <p:nvPr/>
          </p:nvSpPr>
          <p:spPr>
            <a:xfrm rot="-5400000">
              <a:off x="9088972" y="2417081"/>
              <a:ext cx="43765" cy="30196"/>
            </a:xfrm>
            <a:custGeom>
              <a:avLst/>
              <a:gdLst/>
              <a:ahLst/>
              <a:cxnLst/>
              <a:rect l="l" t="t" r="r" b="b"/>
              <a:pathLst>
                <a:path w="458" h="316" extrusionOk="0">
                  <a:moveTo>
                    <a:pt x="0" y="1"/>
                  </a:moveTo>
                  <a:lnTo>
                    <a:pt x="0" y="311"/>
                  </a:lnTo>
                  <a:lnTo>
                    <a:pt x="458" y="315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6"/>
            <p:cNvSpPr/>
            <p:nvPr/>
          </p:nvSpPr>
          <p:spPr>
            <a:xfrm rot="-5400000">
              <a:off x="9088876" y="2504517"/>
              <a:ext cx="43479" cy="29718"/>
            </a:xfrm>
            <a:custGeom>
              <a:avLst/>
              <a:gdLst/>
              <a:ahLst/>
              <a:cxnLst/>
              <a:rect l="l" t="t" r="r" b="b"/>
              <a:pathLst>
                <a:path w="455" h="311" extrusionOk="0">
                  <a:moveTo>
                    <a:pt x="454" y="1"/>
                  </a:moveTo>
                  <a:lnTo>
                    <a:pt x="1" y="5"/>
                  </a:lnTo>
                  <a:lnTo>
                    <a:pt x="1" y="311"/>
                  </a:lnTo>
                  <a:lnTo>
                    <a:pt x="454" y="311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6"/>
            <p:cNvSpPr/>
            <p:nvPr/>
          </p:nvSpPr>
          <p:spPr>
            <a:xfrm rot="-5400000">
              <a:off x="9089067" y="2591763"/>
              <a:ext cx="43479" cy="29336"/>
            </a:xfrm>
            <a:custGeom>
              <a:avLst/>
              <a:gdLst/>
              <a:ahLst/>
              <a:cxnLst/>
              <a:rect l="l" t="t" r="r" b="b"/>
              <a:pathLst>
                <a:path w="455" h="307" extrusionOk="0">
                  <a:moveTo>
                    <a:pt x="1" y="1"/>
                  </a:moveTo>
                  <a:lnTo>
                    <a:pt x="1" y="303"/>
                  </a:lnTo>
                  <a:lnTo>
                    <a:pt x="454" y="307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6"/>
            <p:cNvSpPr/>
            <p:nvPr/>
          </p:nvSpPr>
          <p:spPr>
            <a:xfrm rot="-5400000">
              <a:off x="9088924" y="2679343"/>
              <a:ext cx="43765" cy="28572"/>
            </a:xfrm>
            <a:custGeom>
              <a:avLst/>
              <a:gdLst/>
              <a:ahLst/>
              <a:cxnLst/>
              <a:rect l="l" t="t" r="r" b="b"/>
              <a:pathLst>
                <a:path w="458" h="299" extrusionOk="0">
                  <a:moveTo>
                    <a:pt x="0" y="1"/>
                  </a:moveTo>
                  <a:lnTo>
                    <a:pt x="0" y="299"/>
                  </a:lnTo>
                  <a:lnTo>
                    <a:pt x="457" y="299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6"/>
            <p:cNvSpPr/>
            <p:nvPr/>
          </p:nvSpPr>
          <p:spPr>
            <a:xfrm rot="-5400000">
              <a:off x="9088924" y="2766397"/>
              <a:ext cx="43765" cy="28572"/>
            </a:xfrm>
            <a:custGeom>
              <a:avLst/>
              <a:gdLst/>
              <a:ahLst/>
              <a:cxnLst/>
              <a:rect l="l" t="t" r="r" b="b"/>
              <a:pathLst>
                <a:path w="458" h="299" extrusionOk="0">
                  <a:moveTo>
                    <a:pt x="0" y="1"/>
                  </a:moveTo>
                  <a:lnTo>
                    <a:pt x="0" y="295"/>
                  </a:lnTo>
                  <a:lnTo>
                    <a:pt x="458" y="29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6"/>
            <p:cNvSpPr/>
            <p:nvPr/>
          </p:nvSpPr>
          <p:spPr>
            <a:xfrm rot="-5400000">
              <a:off x="9089115" y="2854025"/>
              <a:ext cx="43383" cy="27807"/>
            </a:xfrm>
            <a:custGeom>
              <a:avLst/>
              <a:gdLst/>
              <a:ahLst/>
              <a:cxnLst/>
              <a:rect l="l" t="t" r="r" b="b"/>
              <a:pathLst>
                <a:path w="454" h="291" extrusionOk="0">
                  <a:moveTo>
                    <a:pt x="0" y="1"/>
                  </a:moveTo>
                  <a:lnTo>
                    <a:pt x="0" y="291"/>
                  </a:lnTo>
                  <a:lnTo>
                    <a:pt x="454" y="291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6"/>
            <p:cNvSpPr/>
            <p:nvPr/>
          </p:nvSpPr>
          <p:spPr>
            <a:xfrm rot="-5400000">
              <a:off x="9088733" y="2941462"/>
              <a:ext cx="43765" cy="27425"/>
            </a:xfrm>
            <a:custGeom>
              <a:avLst/>
              <a:gdLst/>
              <a:ahLst/>
              <a:cxnLst/>
              <a:rect l="l" t="t" r="r" b="b"/>
              <a:pathLst>
                <a:path w="458" h="287" extrusionOk="0">
                  <a:moveTo>
                    <a:pt x="1" y="1"/>
                  </a:moveTo>
                  <a:lnTo>
                    <a:pt x="1" y="287"/>
                  </a:lnTo>
                  <a:lnTo>
                    <a:pt x="458" y="287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6"/>
            <p:cNvSpPr/>
            <p:nvPr/>
          </p:nvSpPr>
          <p:spPr>
            <a:xfrm rot="-5400000">
              <a:off x="9088876" y="3028660"/>
              <a:ext cx="43861" cy="27043"/>
            </a:xfrm>
            <a:custGeom>
              <a:avLst/>
              <a:gdLst/>
              <a:ahLst/>
              <a:cxnLst/>
              <a:rect l="l" t="t" r="r" b="b"/>
              <a:pathLst>
                <a:path w="459" h="283" extrusionOk="0">
                  <a:moveTo>
                    <a:pt x="1" y="1"/>
                  </a:moveTo>
                  <a:lnTo>
                    <a:pt x="1" y="283"/>
                  </a:lnTo>
                  <a:lnTo>
                    <a:pt x="458" y="28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6"/>
            <p:cNvSpPr/>
            <p:nvPr/>
          </p:nvSpPr>
          <p:spPr>
            <a:xfrm rot="-5400000">
              <a:off x="9088685" y="3116287"/>
              <a:ext cx="43861" cy="26661"/>
            </a:xfrm>
            <a:custGeom>
              <a:avLst/>
              <a:gdLst/>
              <a:ahLst/>
              <a:cxnLst/>
              <a:rect l="l" t="t" r="r" b="b"/>
              <a:pathLst>
                <a:path w="459" h="279" extrusionOk="0">
                  <a:moveTo>
                    <a:pt x="1" y="1"/>
                  </a:moveTo>
                  <a:lnTo>
                    <a:pt x="1" y="279"/>
                  </a:lnTo>
                  <a:lnTo>
                    <a:pt x="458" y="27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6"/>
            <p:cNvSpPr/>
            <p:nvPr/>
          </p:nvSpPr>
          <p:spPr>
            <a:xfrm rot="-5400000">
              <a:off x="9088924" y="3203485"/>
              <a:ext cx="43765" cy="26278"/>
            </a:xfrm>
            <a:custGeom>
              <a:avLst/>
              <a:gdLst/>
              <a:ahLst/>
              <a:cxnLst/>
              <a:rect l="l" t="t" r="r" b="b"/>
              <a:pathLst>
                <a:path w="458" h="275" extrusionOk="0">
                  <a:moveTo>
                    <a:pt x="0" y="1"/>
                  </a:moveTo>
                  <a:lnTo>
                    <a:pt x="0" y="275"/>
                  </a:lnTo>
                  <a:lnTo>
                    <a:pt x="457" y="275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6"/>
            <p:cNvSpPr/>
            <p:nvPr/>
          </p:nvSpPr>
          <p:spPr>
            <a:xfrm rot="-5400000">
              <a:off x="9088733" y="3290731"/>
              <a:ext cx="43765" cy="25896"/>
            </a:xfrm>
            <a:custGeom>
              <a:avLst/>
              <a:gdLst/>
              <a:ahLst/>
              <a:cxnLst/>
              <a:rect l="l" t="t" r="r" b="b"/>
              <a:pathLst>
                <a:path w="458" h="271" extrusionOk="0">
                  <a:moveTo>
                    <a:pt x="0" y="1"/>
                  </a:moveTo>
                  <a:lnTo>
                    <a:pt x="0" y="271"/>
                  </a:lnTo>
                  <a:lnTo>
                    <a:pt x="458" y="27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6"/>
            <p:cNvSpPr/>
            <p:nvPr/>
          </p:nvSpPr>
          <p:spPr>
            <a:xfrm rot="-5400000">
              <a:off x="9089163" y="3378215"/>
              <a:ext cx="43383" cy="25418"/>
            </a:xfrm>
            <a:custGeom>
              <a:avLst/>
              <a:gdLst/>
              <a:ahLst/>
              <a:cxnLst/>
              <a:rect l="l" t="t" r="r" b="b"/>
              <a:pathLst>
                <a:path w="454" h="266" extrusionOk="0">
                  <a:moveTo>
                    <a:pt x="0" y="0"/>
                  </a:moveTo>
                  <a:lnTo>
                    <a:pt x="0" y="266"/>
                  </a:lnTo>
                  <a:lnTo>
                    <a:pt x="454" y="266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6"/>
            <p:cNvSpPr/>
            <p:nvPr/>
          </p:nvSpPr>
          <p:spPr>
            <a:xfrm rot="-5400000">
              <a:off x="9088781" y="3465652"/>
              <a:ext cx="43765" cy="25036"/>
            </a:xfrm>
            <a:custGeom>
              <a:avLst/>
              <a:gdLst/>
              <a:ahLst/>
              <a:cxnLst/>
              <a:rect l="l" t="t" r="r" b="b"/>
              <a:pathLst>
                <a:path w="458" h="262" extrusionOk="0">
                  <a:moveTo>
                    <a:pt x="1" y="0"/>
                  </a:moveTo>
                  <a:lnTo>
                    <a:pt x="1" y="261"/>
                  </a:lnTo>
                  <a:lnTo>
                    <a:pt x="458" y="26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6"/>
            <p:cNvSpPr/>
            <p:nvPr/>
          </p:nvSpPr>
          <p:spPr>
            <a:xfrm rot="-5400000">
              <a:off x="9088924" y="3552850"/>
              <a:ext cx="43861" cy="24654"/>
            </a:xfrm>
            <a:custGeom>
              <a:avLst/>
              <a:gdLst/>
              <a:ahLst/>
              <a:cxnLst/>
              <a:rect l="l" t="t" r="r" b="b"/>
              <a:pathLst>
                <a:path w="459" h="258" extrusionOk="0">
                  <a:moveTo>
                    <a:pt x="1" y="0"/>
                  </a:moveTo>
                  <a:lnTo>
                    <a:pt x="1" y="257"/>
                  </a:lnTo>
                  <a:lnTo>
                    <a:pt x="458" y="25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6"/>
            <p:cNvSpPr/>
            <p:nvPr/>
          </p:nvSpPr>
          <p:spPr>
            <a:xfrm rot="-5400000">
              <a:off x="9088924" y="3640286"/>
              <a:ext cx="43479" cy="24272"/>
            </a:xfrm>
            <a:custGeom>
              <a:avLst/>
              <a:gdLst/>
              <a:ahLst/>
              <a:cxnLst/>
              <a:rect l="l" t="t" r="r" b="b"/>
              <a:pathLst>
                <a:path w="455" h="254" extrusionOk="0">
                  <a:moveTo>
                    <a:pt x="454" y="0"/>
                  </a:moveTo>
                  <a:lnTo>
                    <a:pt x="1" y="4"/>
                  </a:lnTo>
                  <a:lnTo>
                    <a:pt x="1" y="253"/>
                  </a:lnTo>
                  <a:lnTo>
                    <a:pt x="454" y="253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6"/>
            <p:cNvSpPr/>
            <p:nvPr/>
          </p:nvSpPr>
          <p:spPr>
            <a:xfrm rot="-5400000">
              <a:off x="9088972" y="3727675"/>
              <a:ext cx="43765" cy="23889"/>
            </a:xfrm>
            <a:custGeom>
              <a:avLst/>
              <a:gdLst/>
              <a:ahLst/>
              <a:cxnLst/>
              <a:rect l="l" t="t" r="r" b="b"/>
              <a:pathLst>
                <a:path w="458" h="250" extrusionOk="0">
                  <a:moveTo>
                    <a:pt x="0" y="0"/>
                  </a:moveTo>
                  <a:lnTo>
                    <a:pt x="0" y="249"/>
                  </a:lnTo>
                  <a:lnTo>
                    <a:pt x="457" y="249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6"/>
            <p:cNvSpPr/>
            <p:nvPr/>
          </p:nvSpPr>
          <p:spPr>
            <a:xfrm rot="-5400000">
              <a:off x="9088781" y="3814921"/>
              <a:ext cx="43765" cy="23507"/>
            </a:xfrm>
            <a:custGeom>
              <a:avLst/>
              <a:gdLst/>
              <a:ahLst/>
              <a:cxnLst/>
              <a:rect l="l" t="t" r="r" b="b"/>
              <a:pathLst>
                <a:path w="458" h="246" extrusionOk="0">
                  <a:moveTo>
                    <a:pt x="458" y="0"/>
                  </a:moveTo>
                  <a:lnTo>
                    <a:pt x="0" y="4"/>
                  </a:lnTo>
                  <a:lnTo>
                    <a:pt x="0" y="245"/>
                  </a:lnTo>
                  <a:lnTo>
                    <a:pt x="458" y="24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6"/>
            <p:cNvSpPr/>
            <p:nvPr/>
          </p:nvSpPr>
          <p:spPr>
            <a:xfrm rot="-5400000">
              <a:off x="9089163" y="3902357"/>
              <a:ext cx="43383" cy="23125"/>
            </a:xfrm>
            <a:custGeom>
              <a:avLst/>
              <a:gdLst/>
              <a:ahLst/>
              <a:cxnLst/>
              <a:rect l="l" t="t" r="r" b="b"/>
              <a:pathLst>
                <a:path w="454" h="242" extrusionOk="0">
                  <a:moveTo>
                    <a:pt x="0" y="0"/>
                  </a:moveTo>
                  <a:lnTo>
                    <a:pt x="0" y="237"/>
                  </a:lnTo>
                  <a:lnTo>
                    <a:pt x="454" y="241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6"/>
            <p:cNvSpPr/>
            <p:nvPr/>
          </p:nvSpPr>
          <p:spPr>
            <a:xfrm rot="-5400000">
              <a:off x="9088781" y="3989794"/>
              <a:ext cx="43765" cy="22743"/>
            </a:xfrm>
            <a:custGeom>
              <a:avLst/>
              <a:gdLst/>
              <a:ahLst/>
              <a:cxnLst/>
              <a:rect l="l" t="t" r="r" b="b"/>
              <a:pathLst>
                <a:path w="458" h="238" extrusionOk="0">
                  <a:moveTo>
                    <a:pt x="458" y="0"/>
                  </a:moveTo>
                  <a:lnTo>
                    <a:pt x="1" y="4"/>
                  </a:lnTo>
                  <a:lnTo>
                    <a:pt x="1" y="237"/>
                  </a:lnTo>
                  <a:lnTo>
                    <a:pt x="458" y="23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6"/>
            <p:cNvSpPr/>
            <p:nvPr/>
          </p:nvSpPr>
          <p:spPr>
            <a:xfrm rot="-5400000">
              <a:off x="9088924" y="4076992"/>
              <a:ext cx="43861" cy="22360"/>
            </a:xfrm>
            <a:custGeom>
              <a:avLst/>
              <a:gdLst/>
              <a:ahLst/>
              <a:cxnLst/>
              <a:rect l="l" t="t" r="r" b="b"/>
              <a:pathLst>
                <a:path w="459" h="234" extrusionOk="0">
                  <a:moveTo>
                    <a:pt x="1" y="0"/>
                  </a:moveTo>
                  <a:lnTo>
                    <a:pt x="1" y="229"/>
                  </a:lnTo>
                  <a:lnTo>
                    <a:pt x="458" y="23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6"/>
            <p:cNvSpPr/>
            <p:nvPr/>
          </p:nvSpPr>
          <p:spPr>
            <a:xfrm rot="-5400000">
              <a:off x="9088924" y="4164429"/>
              <a:ext cx="43479" cy="21978"/>
            </a:xfrm>
            <a:custGeom>
              <a:avLst/>
              <a:gdLst/>
              <a:ahLst/>
              <a:cxnLst/>
              <a:rect l="l" t="t" r="r" b="b"/>
              <a:pathLst>
                <a:path w="455" h="230" extrusionOk="0">
                  <a:moveTo>
                    <a:pt x="454" y="0"/>
                  </a:moveTo>
                  <a:lnTo>
                    <a:pt x="1" y="4"/>
                  </a:lnTo>
                  <a:lnTo>
                    <a:pt x="1" y="229"/>
                  </a:lnTo>
                  <a:lnTo>
                    <a:pt x="454" y="22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6"/>
            <p:cNvSpPr/>
            <p:nvPr/>
          </p:nvSpPr>
          <p:spPr>
            <a:xfrm rot="-5400000">
              <a:off x="9088972" y="4251817"/>
              <a:ext cx="43765" cy="21596"/>
            </a:xfrm>
            <a:custGeom>
              <a:avLst/>
              <a:gdLst/>
              <a:ahLst/>
              <a:cxnLst/>
              <a:rect l="l" t="t" r="r" b="b"/>
              <a:pathLst>
                <a:path w="458" h="226" extrusionOk="0">
                  <a:moveTo>
                    <a:pt x="0" y="0"/>
                  </a:moveTo>
                  <a:lnTo>
                    <a:pt x="0" y="221"/>
                  </a:lnTo>
                  <a:lnTo>
                    <a:pt x="458" y="22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6"/>
            <p:cNvSpPr/>
            <p:nvPr/>
          </p:nvSpPr>
          <p:spPr>
            <a:xfrm rot="-5400000">
              <a:off x="9088016" y="4339063"/>
              <a:ext cx="44530" cy="21978"/>
            </a:xfrm>
            <a:custGeom>
              <a:avLst/>
              <a:gdLst/>
              <a:ahLst/>
              <a:cxnLst/>
              <a:rect l="l" t="t" r="r" b="b"/>
              <a:pathLst>
                <a:path w="466" h="230" extrusionOk="0">
                  <a:moveTo>
                    <a:pt x="16" y="0"/>
                  </a:moveTo>
                  <a:lnTo>
                    <a:pt x="0" y="200"/>
                  </a:lnTo>
                  <a:cubicBezTo>
                    <a:pt x="155" y="217"/>
                    <a:pt x="311" y="225"/>
                    <a:pt x="466" y="229"/>
                  </a:cubicBezTo>
                  <a:lnTo>
                    <a:pt x="466" y="13"/>
                  </a:lnTo>
                  <a:cubicBezTo>
                    <a:pt x="315" y="13"/>
                    <a:pt x="168" y="8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6"/>
            <p:cNvSpPr/>
            <p:nvPr/>
          </p:nvSpPr>
          <p:spPr>
            <a:xfrm rot="-5400000">
              <a:off x="9077218" y="4423920"/>
              <a:ext cx="46154" cy="24749"/>
            </a:xfrm>
            <a:custGeom>
              <a:avLst/>
              <a:gdLst/>
              <a:ahLst/>
              <a:cxnLst/>
              <a:rect l="l" t="t" r="r" b="b"/>
              <a:pathLst>
                <a:path w="483" h="259" extrusionOk="0">
                  <a:moveTo>
                    <a:pt x="37" y="1"/>
                  </a:moveTo>
                  <a:lnTo>
                    <a:pt x="0" y="164"/>
                  </a:lnTo>
                  <a:cubicBezTo>
                    <a:pt x="151" y="197"/>
                    <a:pt x="298" y="230"/>
                    <a:pt x="454" y="258"/>
                  </a:cubicBezTo>
                  <a:lnTo>
                    <a:pt x="482" y="74"/>
                  </a:lnTo>
                  <a:cubicBezTo>
                    <a:pt x="331" y="58"/>
                    <a:pt x="184" y="34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6"/>
            <p:cNvSpPr/>
            <p:nvPr/>
          </p:nvSpPr>
          <p:spPr>
            <a:xfrm rot="-5400000">
              <a:off x="9055526" y="4507247"/>
              <a:ext cx="45772" cy="26278"/>
            </a:xfrm>
            <a:custGeom>
              <a:avLst/>
              <a:gdLst/>
              <a:ahLst/>
              <a:cxnLst/>
              <a:rect l="l" t="t" r="r" b="b"/>
              <a:pathLst>
                <a:path w="479" h="275" extrusionOk="0">
                  <a:moveTo>
                    <a:pt x="45" y="1"/>
                  </a:moveTo>
                  <a:lnTo>
                    <a:pt x="0" y="119"/>
                  </a:lnTo>
                  <a:cubicBezTo>
                    <a:pt x="143" y="177"/>
                    <a:pt x="290" y="230"/>
                    <a:pt x="433" y="275"/>
                  </a:cubicBezTo>
                  <a:lnTo>
                    <a:pt x="478" y="136"/>
                  </a:lnTo>
                  <a:cubicBezTo>
                    <a:pt x="331" y="95"/>
                    <a:pt x="188" y="5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6"/>
            <p:cNvSpPr/>
            <p:nvPr/>
          </p:nvSpPr>
          <p:spPr>
            <a:xfrm rot="-5400000">
              <a:off x="9023370" y="4586705"/>
              <a:ext cx="43383" cy="28189"/>
            </a:xfrm>
            <a:custGeom>
              <a:avLst/>
              <a:gdLst/>
              <a:ahLst/>
              <a:cxnLst/>
              <a:rect l="l" t="t" r="r" b="b"/>
              <a:pathLst>
                <a:path w="454" h="295" extrusionOk="0">
                  <a:moveTo>
                    <a:pt x="45" y="1"/>
                  </a:moveTo>
                  <a:lnTo>
                    <a:pt x="0" y="82"/>
                  </a:lnTo>
                  <a:cubicBezTo>
                    <a:pt x="131" y="160"/>
                    <a:pt x="270" y="229"/>
                    <a:pt x="408" y="295"/>
                  </a:cubicBezTo>
                  <a:lnTo>
                    <a:pt x="453" y="193"/>
                  </a:lnTo>
                  <a:cubicBezTo>
                    <a:pt x="315" y="131"/>
                    <a:pt x="176" y="7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6"/>
            <p:cNvSpPr/>
            <p:nvPr/>
          </p:nvSpPr>
          <p:spPr>
            <a:xfrm rot="-5400000">
              <a:off x="8981420" y="4661050"/>
              <a:ext cx="39847" cy="29814"/>
            </a:xfrm>
            <a:custGeom>
              <a:avLst/>
              <a:gdLst/>
              <a:ahLst/>
              <a:cxnLst/>
              <a:rect l="l" t="t" r="r" b="b"/>
              <a:pathLst>
                <a:path w="417" h="312" extrusionOk="0">
                  <a:moveTo>
                    <a:pt x="33" y="1"/>
                  </a:moveTo>
                  <a:lnTo>
                    <a:pt x="0" y="50"/>
                  </a:lnTo>
                  <a:cubicBezTo>
                    <a:pt x="123" y="144"/>
                    <a:pt x="245" y="230"/>
                    <a:pt x="376" y="311"/>
                  </a:cubicBezTo>
                  <a:lnTo>
                    <a:pt x="417" y="246"/>
                  </a:lnTo>
                  <a:cubicBezTo>
                    <a:pt x="286" y="168"/>
                    <a:pt x="159" y="87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6"/>
            <p:cNvSpPr/>
            <p:nvPr/>
          </p:nvSpPr>
          <p:spPr>
            <a:xfrm rot="-5400000">
              <a:off x="8930869" y="4729183"/>
              <a:ext cx="34878" cy="31343"/>
            </a:xfrm>
            <a:custGeom>
              <a:avLst/>
              <a:gdLst/>
              <a:ahLst/>
              <a:cxnLst/>
              <a:rect l="l" t="t" r="r" b="b"/>
              <a:pathLst>
                <a:path w="365" h="328" extrusionOk="0">
                  <a:moveTo>
                    <a:pt x="17" y="0"/>
                  </a:moveTo>
                  <a:lnTo>
                    <a:pt x="1" y="17"/>
                  </a:lnTo>
                  <a:cubicBezTo>
                    <a:pt x="111" y="123"/>
                    <a:pt x="221" y="229"/>
                    <a:pt x="340" y="327"/>
                  </a:cubicBezTo>
                  <a:lnTo>
                    <a:pt x="364" y="294"/>
                  </a:lnTo>
                  <a:cubicBezTo>
                    <a:pt x="246" y="200"/>
                    <a:pt x="132" y="102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6"/>
            <p:cNvSpPr/>
            <p:nvPr/>
          </p:nvSpPr>
          <p:spPr>
            <a:xfrm rot="-5400000">
              <a:off x="8887151" y="4790867"/>
              <a:ext cx="14525" cy="16436"/>
            </a:xfrm>
            <a:custGeom>
              <a:avLst/>
              <a:gdLst/>
              <a:ahLst/>
              <a:cxnLst/>
              <a:rect l="l" t="t" r="r" b="b"/>
              <a:pathLst>
                <a:path w="152" h="172" extrusionOk="0">
                  <a:moveTo>
                    <a:pt x="0" y="0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379" name="Google Shape;1379;p16"/>
            <p:cNvCxnSpPr/>
            <p:nvPr/>
          </p:nvCxnSpPr>
          <p:spPr>
            <a:xfrm>
              <a:off x="-379809" y="4910350"/>
              <a:ext cx="8913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1" name="Google Shape;1381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2" name="Google Shape;1382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17"/>
          <p:cNvSpPr txBox="1">
            <a:spLocks noGrp="1"/>
          </p:cNvSpPr>
          <p:nvPr>
            <p:ph type="subTitle" idx="1"/>
          </p:nvPr>
        </p:nvSpPr>
        <p:spPr>
          <a:xfrm>
            <a:off x="937625" y="2160026"/>
            <a:ext cx="2041200" cy="202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17"/>
          <p:cNvSpPr txBox="1">
            <a:spLocks noGrp="1"/>
          </p:cNvSpPr>
          <p:nvPr>
            <p:ph type="subTitle" idx="2"/>
          </p:nvPr>
        </p:nvSpPr>
        <p:spPr>
          <a:xfrm>
            <a:off x="3551398" y="2160026"/>
            <a:ext cx="2041200" cy="202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85" name="Google Shape;1385;p17"/>
          <p:cNvSpPr txBox="1">
            <a:spLocks noGrp="1"/>
          </p:cNvSpPr>
          <p:nvPr>
            <p:ph type="subTitle" idx="3"/>
          </p:nvPr>
        </p:nvSpPr>
        <p:spPr>
          <a:xfrm>
            <a:off x="6165175" y="2160026"/>
            <a:ext cx="2041200" cy="202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86" name="Google Shape;1386;p17"/>
          <p:cNvSpPr txBox="1">
            <a:spLocks noGrp="1"/>
          </p:cNvSpPr>
          <p:nvPr>
            <p:ph type="subTitle" idx="4"/>
          </p:nvPr>
        </p:nvSpPr>
        <p:spPr>
          <a:xfrm>
            <a:off x="937625" y="1388600"/>
            <a:ext cx="2041200" cy="70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87" name="Google Shape;1387;p17"/>
          <p:cNvSpPr txBox="1">
            <a:spLocks noGrp="1"/>
          </p:cNvSpPr>
          <p:nvPr>
            <p:ph type="subTitle" idx="5"/>
          </p:nvPr>
        </p:nvSpPr>
        <p:spPr>
          <a:xfrm>
            <a:off x="3551402" y="1388600"/>
            <a:ext cx="2041200" cy="70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88" name="Google Shape;1388;p17"/>
          <p:cNvSpPr txBox="1">
            <a:spLocks noGrp="1"/>
          </p:cNvSpPr>
          <p:nvPr>
            <p:ph type="subTitle" idx="6"/>
          </p:nvPr>
        </p:nvSpPr>
        <p:spPr>
          <a:xfrm>
            <a:off x="6165175" y="1388600"/>
            <a:ext cx="2041200" cy="70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389" name="Google Shape;1389;p17"/>
          <p:cNvGrpSpPr/>
          <p:nvPr/>
        </p:nvGrpSpPr>
        <p:grpSpPr>
          <a:xfrm>
            <a:off x="237647" y="-34800"/>
            <a:ext cx="6415297" cy="6024310"/>
            <a:chOff x="690872" y="-720600"/>
            <a:chExt cx="6415297" cy="6024310"/>
          </a:xfrm>
        </p:grpSpPr>
        <p:sp>
          <p:nvSpPr>
            <p:cNvPr id="1390" name="Google Shape;1390;p17"/>
            <p:cNvSpPr/>
            <p:nvPr/>
          </p:nvSpPr>
          <p:spPr>
            <a:xfrm rot="10800000">
              <a:off x="1731442" y="3913443"/>
              <a:ext cx="5374727" cy="1390266"/>
            </a:xfrm>
            <a:custGeom>
              <a:avLst/>
              <a:gdLst/>
              <a:ahLst/>
              <a:cxnLst/>
              <a:rect l="l" t="t" r="r" b="b"/>
              <a:pathLst>
                <a:path w="56246" h="14549" extrusionOk="0">
                  <a:moveTo>
                    <a:pt x="98" y="0"/>
                  </a:moveTo>
                  <a:lnTo>
                    <a:pt x="0" y="6343"/>
                  </a:lnTo>
                  <a:lnTo>
                    <a:pt x="5" y="8181"/>
                  </a:lnTo>
                  <a:cubicBezTo>
                    <a:pt x="17" y="11701"/>
                    <a:pt x="2876" y="14549"/>
                    <a:pt x="6394" y="14549"/>
                  </a:cubicBezTo>
                  <a:cubicBezTo>
                    <a:pt x="6399" y="14549"/>
                    <a:pt x="6404" y="14549"/>
                    <a:pt x="6409" y="14549"/>
                  </a:cubicBezTo>
                  <a:lnTo>
                    <a:pt x="56246" y="14520"/>
                  </a:lnTo>
                  <a:lnTo>
                    <a:pt x="56246" y="6298"/>
                  </a:lnTo>
                  <a:lnTo>
                    <a:pt x="6364" y="6323"/>
                  </a:lnTo>
                  <a:cubicBezTo>
                    <a:pt x="6355" y="6323"/>
                    <a:pt x="6346" y="6323"/>
                    <a:pt x="6337" y="6323"/>
                  </a:cubicBezTo>
                  <a:cubicBezTo>
                    <a:pt x="4370" y="6323"/>
                    <a:pt x="2499" y="5429"/>
                    <a:pt x="1299" y="3868"/>
                  </a:cubicBezTo>
                  <a:cubicBezTo>
                    <a:pt x="478" y="2798"/>
                    <a:pt x="103" y="1458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7"/>
            <p:cNvSpPr/>
            <p:nvPr/>
          </p:nvSpPr>
          <p:spPr>
            <a:xfrm>
              <a:off x="690872" y="3311595"/>
              <a:ext cx="5374727" cy="1390266"/>
            </a:xfrm>
            <a:custGeom>
              <a:avLst/>
              <a:gdLst/>
              <a:ahLst/>
              <a:cxnLst/>
              <a:rect l="l" t="t" r="r" b="b"/>
              <a:pathLst>
                <a:path w="56246" h="14549" extrusionOk="0">
                  <a:moveTo>
                    <a:pt x="98" y="0"/>
                  </a:moveTo>
                  <a:lnTo>
                    <a:pt x="0" y="6343"/>
                  </a:lnTo>
                  <a:lnTo>
                    <a:pt x="5" y="8181"/>
                  </a:lnTo>
                  <a:cubicBezTo>
                    <a:pt x="17" y="11701"/>
                    <a:pt x="2876" y="14549"/>
                    <a:pt x="6394" y="14549"/>
                  </a:cubicBezTo>
                  <a:cubicBezTo>
                    <a:pt x="6399" y="14549"/>
                    <a:pt x="6404" y="14549"/>
                    <a:pt x="6409" y="14549"/>
                  </a:cubicBezTo>
                  <a:lnTo>
                    <a:pt x="56246" y="14520"/>
                  </a:lnTo>
                  <a:lnTo>
                    <a:pt x="56246" y="6298"/>
                  </a:lnTo>
                  <a:lnTo>
                    <a:pt x="6364" y="6323"/>
                  </a:lnTo>
                  <a:cubicBezTo>
                    <a:pt x="6355" y="6323"/>
                    <a:pt x="6346" y="6323"/>
                    <a:pt x="6337" y="6323"/>
                  </a:cubicBezTo>
                  <a:cubicBezTo>
                    <a:pt x="4370" y="6323"/>
                    <a:pt x="2499" y="5429"/>
                    <a:pt x="1299" y="3868"/>
                  </a:cubicBezTo>
                  <a:cubicBezTo>
                    <a:pt x="478" y="2798"/>
                    <a:pt x="103" y="1458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7"/>
            <p:cNvSpPr/>
            <p:nvPr/>
          </p:nvSpPr>
          <p:spPr>
            <a:xfrm>
              <a:off x="6044108" y="3941901"/>
              <a:ext cx="45778" cy="43766"/>
            </a:xfrm>
            <a:custGeom>
              <a:avLst/>
              <a:gdLst/>
              <a:ahLst/>
              <a:cxnLst/>
              <a:rect l="l" t="t" r="r" b="b"/>
              <a:pathLst>
                <a:path w="226" h="458" extrusionOk="0">
                  <a:moveTo>
                    <a:pt x="226" y="1"/>
                  </a:moveTo>
                  <a:lnTo>
                    <a:pt x="1" y="5"/>
                  </a:lnTo>
                  <a:lnTo>
                    <a:pt x="1" y="454"/>
                  </a:lnTo>
                  <a:lnTo>
                    <a:pt x="226" y="458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7"/>
            <p:cNvSpPr/>
            <p:nvPr/>
          </p:nvSpPr>
          <p:spPr>
            <a:xfrm>
              <a:off x="5957140" y="3942286"/>
              <a:ext cx="43383" cy="43001"/>
            </a:xfrm>
            <a:custGeom>
              <a:avLst/>
              <a:gdLst/>
              <a:ahLst/>
              <a:cxnLst/>
              <a:rect l="l" t="t" r="r" b="b"/>
              <a:pathLst>
                <a:path w="454" h="450" extrusionOk="0">
                  <a:moveTo>
                    <a:pt x="0" y="1"/>
                  </a:moveTo>
                  <a:lnTo>
                    <a:pt x="0" y="450"/>
                  </a:lnTo>
                  <a:lnTo>
                    <a:pt x="453" y="450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7"/>
            <p:cNvSpPr/>
            <p:nvPr/>
          </p:nvSpPr>
          <p:spPr>
            <a:xfrm>
              <a:off x="5869704" y="3942669"/>
              <a:ext cx="43765" cy="42236"/>
            </a:xfrm>
            <a:custGeom>
              <a:avLst/>
              <a:gdLst/>
              <a:ahLst/>
              <a:cxnLst/>
              <a:rect l="l" t="t" r="r" b="b"/>
              <a:pathLst>
                <a:path w="458" h="442" extrusionOk="0">
                  <a:moveTo>
                    <a:pt x="0" y="1"/>
                  </a:moveTo>
                  <a:lnTo>
                    <a:pt x="0" y="442"/>
                  </a:lnTo>
                  <a:lnTo>
                    <a:pt x="458" y="44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7"/>
            <p:cNvSpPr/>
            <p:nvPr/>
          </p:nvSpPr>
          <p:spPr>
            <a:xfrm>
              <a:off x="1342300" y="3956716"/>
              <a:ext cx="43383" cy="14143"/>
            </a:xfrm>
            <a:custGeom>
              <a:avLst/>
              <a:gdLst/>
              <a:ahLst/>
              <a:cxnLst/>
              <a:rect l="l" t="t" r="r" b="b"/>
              <a:pathLst>
                <a:path w="454" h="148" extrusionOk="0">
                  <a:moveTo>
                    <a:pt x="0" y="1"/>
                  </a:moveTo>
                  <a:lnTo>
                    <a:pt x="0" y="148"/>
                  </a:lnTo>
                  <a:lnTo>
                    <a:pt x="454" y="14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7"/>
            <p:cNvSpPr/>
            <p:nvPr/>
          </p:nvSpPr>
          <p:spPr>
            <a:xfrm>
              <a:off x="1255245" y="3956334"/>
              <a:ext cx="43765" cy="14143"/>
            </a:xfrm>
            <a:custGeom>
              <a:avLst/>
              <a:gdLst/>
              <a:ahLst/>
              <a:cxnLst/>
              <a:rect l="l" t="t" r="r" b="b"/>
              <a:pathLst>
                <a:path w="458" h="148" extrusionOk="0">
                  <a:moveTo>
                    <a:pt x="4" y="1"/>
                  </a:moveTo>
                  <a:lnTo>
                    <a:pt x="0" y="131"/>
                  </a:lnTo>
                  <a:cubicBezTo>
                    <a:pt x="151" y="140"/>
                    <a:pt x="307" y="148"/>
                    <a:pt x="458" y="148"/>
                  </a:cubicBezTo>
                  <a:lnTo>
                    <a:pt x="458" y="9"/>
                  </a:lnTo>
                  <a:cubicBezTo>
                    <a:pt x="307" y="9"/>
                    <a:pt x="156" y="9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7"/>
            <p:cNvSpPr/>
            <p:nvPr/>
          </p:nvSpPr>
          <p:spPr>
            <a:xfrm>
              <a:off x="1168191" y="3946587"/>
              <a:ext cx="44625" cy="17678"/>
            </a:xfrm>
            <a:custGeom>
              <a:avLst/>
              <a:gdLst/>
              <a:ahLst/>
              <a:cxnLst/>
              <a:rect l="l" t="t" r="r" b="b"/>
              <a:pathLst>
                <a:path w="467" h="185" extrusionOk="0">
                  <a:moveTo>
                    <a:pt x="21" y="1"/>
                  </a:moveTo>
                  <a:lnTo>
                    <a:pt x="1" y="107"/>
                  </a:lnTo>
                  <a:cubicBezTo>
                    <a:pt x="148" y="135"/>
                    <a:pt x="299" y="164"/>
                    <a:pt x="454" y="184"/>
                  </a:cubicBezTo>
                  <a:lnTo>
                    <a:pt x="466" y="66"/>
                  </a:lnTo>
                  <a:cubicBezTo>
                    <a:pt x="319" y="50"/>
                    <a:pt x="168" y="29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7"/>
            <p:cNvSpPr/>
            <p:nvPr/>
          </p:nvSpPr>
          <p:spPr>
            <a:xfrm>
              <a:off x="1083525" y="3926328"/>
              <a:ext cx="44148" cy="20354"/>
            </a:xfrm>
            <a:custGeom>
              <a:avLst/>
              <a:gdLst/>
              <a:ahLst/>
              <a:cxnLst/>
              <a:rect l="l" t="t" r="r" b="b"/>
              <a:pathLst>
                <a:path w="462" h="213" extrusionOk="0">
                  <a:moveTo>
                    <a:pt x="25" y="0"/>
                  </a:moveTo>
                  <a:lnTo>
                    <a:pt x="0" y="78"/>
                  </a:lnTo>
                  <a:cubicBezTo>
                    <a:pt x="147" y="127"/>
                    <a:pt x="290" y="172"/>
                    <a:pt x="437" y="213"/>
                  </a:cubicBezTo>
                  <a:lnTo>
                    <a:pt x="462" y="119"/>
                  </a:lnTo>
                  <a:cubicBezTo>
                    <a:pt x="315" y="86"/>
                    <a:pt x="172" y="45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7"/>
            <p:cNvSpPr/>
            <p:nvPr/>
          </p:nvSpPr>
          <p:spPr>
            <a:xfrm>
              <a:off x="1002682" y="3894698"/>
              <a:ext cx="42619" cy="23507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29" y="0"/>
                  </a:moveTo>
                  <a:lnTo>
                    <a:pt x="1" y="53"/>
                  </a:lnTo>
                  <a:cubicBezTo>
                    <a:pt x="140" y="123"/>
                    <a:pt x="279" y="188"/>
                    <a:pt x="417" y="245"/>
                  </a:cubicBezTo>
                  <a:lnTo>
                    <a:pt x="446" y="180"/>
                  </a:lnTo>
                  <a:cubicBezTo>
                    <a:pt x="303" y="123"/>
                    <a:pt x="164" y="66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7"/>
            <p:cNvSpPr/>
            <p:nvPr/>
          </p:nvSpPr>
          <p:spPr>
            <a:xfrm>
              <a:off x="927764" y="3852174"/>
              <a:ext cx="39179" cy="26947"/>
            </a:xfrm>
            <a:custGeom>
              <a:avLst/>
              <a:gdLst/>
              <a:ahLst/>
              <a:cxnLst/>
              <a:rect l="l" t="t" r="r" b="b"/>
              <a:pathLst>
                <a:path w="410" h="282" extrusionOk="0">
                  <a:moveTo>
                    <a:pt x="21" y="0"/>
                  </a:moveTo>
                  <a:lnTo>
                    <a:pt x="1" y="33"/>
                  </a:lnTo>
                  <a:cubicBezTo>
                    <a:pt x="127" y="119"/>
                    <a:pt x="254" y="204"/>
                    <a:pt x="385" y="282"/>
                  </a:cubicBezTo>
                  <a:lnTo>
                    <a:pt x="409" y="237"/>
                  </a:lnTo>
                  <a:cubicBezTo>
                    <a:pt x="278" y="164"/>
                    <a:pt x="148" y="86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7"/>
            <p:cNvSpPr/>
            <p:nvPr/>
          </p:nvSpPr>
          <p:spPr>
            <a:xfrm>
              <a:off x="860299" y="3799043"/>
              <a:ext cx="34401" cy="30196"/>
            </a:xfrm>
            <a:custGeom>
              <a:avLst/>
              <a:gdLst/>
              <a:ahLst/>
              <a:cxnLst/>
              <a:rect l="l" t="t" r="r" b="b"/>
              <a:pathLst>
                <a:path w="360" h="316" extrusionOk="0">
                  <a:moveTo>
                    <a:pt x="8" y="1"/>
                  </a:moveTo>
                  <a:lnTo>
                    <a:pt x="0" y="13"/>
                  </a:lnTo>
                  <a:cubicBezTo>
                    <a:pt x="110" y="119"/>
                    <a:pt x="225" y="217"/>
                    <a:pt x="343" y="315"/>
                  </a:cubicBezTo>
                  <a:lnTo>
                    <a:pt x="359" y="295"/>
                  </a:lnTo>
                  <a:cubicBezTo>
                    <a:pt x="241" y="201"/>
                    <a:pt x="123" y="103"/>
                    <a:pt x="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7"/>
            <p:cNvSpPr/>
            <p:nvPr/>
          </p:nvSpPr>
          <p:spPr>
            <a:xfrm>
              <a:off x="815386" y="3752601"/>
              <a:ext cx="14525" cy="16531"/>
            </a:xfrm>
            <a:custGeom>
              <a:avLst/>
              <a:gdLst/>
              <a:ahLst/>
              <a:cxnLst/>
              <a:rect l="l" t="t" r="r" b="b"/>
              <a:pathLst>
                <a:path w="152" h="173" extrusionOk="0">
                  <a:moveTo>
                    <a:pt x="0" y="1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7"/>
            <p:cNvSpPr/>
            <p:nvPr/>
          </p:nvSpPr>
          <p:spPr>
            <a:xfrm>
              <a:off x="6044108" y="4634333"/>
              <a:ext cx="45778" cy="43384"/>
            </a:xfrm>
            <a:custGeom>
              <a:avLst/>
              <a:gdLst/>
              <a:ahLst/>
              <a:cxnLst/>
              <a:rect l="l" t="t" r="r" b="b"/>
              <a:pathLst>
                <a:path w="226" h="454" extrusionOk="0">
                  <a:moveTo>
                    <a:pt x="1" y="0"/>
                  </a:moveTo>
                  <a:lnTo>
                    <a:pt x="1" y="453"/>
                  </a:lnTo>
                  <a:lnTo>
                    <a:pt x="226" y="45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7"/>
            <p:cNvSpPr/>
            <p:nvPr/>
          </p:nvSpPr>
          <p:spPr>
            <a:xfrm>
              <a:off x="5956663" y="4634327"/>
              <a:ext cx="43861" cy="43001"/>
            </a:xfrm>
            <a:custGeom>
              <a:avLst/>
              <a:gdLst/>
              <a:ahLst/>
              <a:cxnLst/>
              <a:rect l="l" t="t" r="r" b="b"/>
              <a:pathLst>
                <a:path w="459" h="450" extrusionOk="0">
                  <a:moveTo>
                    <a:pt x="1" y="0"/>
                  </a:moveTo>
                  <a:lnTo>
                    <a:pt x="1" y="449"/>
                  </a:lnTo>
                  <a:lnTo>
                    <a:pt x="458" y="44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7"/>
            <p:cNvSpPr/>
            <p:nvPr/>
          </p:nvSpPr>
          <p:spPr>
            <a:xfrm>
              <a:off x="5869704" y="4634709"/>
              <a:ext cx="43765" cy="42619"/>
            </a:xfrm>
            <a:custGeom>
              <a:avLst/>
              <a:gdLst/>
              <a:ahLst/>
              <a:cxnLst/>
              <a:rect l="l" t="t" r="r" b="b"/>
              <a:pathLst>
                <a:path w="458" h="446" extrusionOk="0">
                  <a:moveTo>
                    <a:pt x="0" y="0"/>
                  </a:moveTo>
                  <a:lnTo>
                    <a:pt x="0" y="445"/>
                  </a:lnTo>
                  <a:lnTo>
                    <a:pt x="458" y="44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06" name="Google Shape;1406;p17"/>
            <p:cNvGrpSpPr/>
            <p:nvPr/>
          </p:nvGrpSpPr>
          <p:grpSpPr>
            <a:xfrm>
              <a:off x="1424576" y="3942669"/>
              <a:ext cx="4401839" cy="734277"/>
              <a:chOff x="1424576" y="3942669"/>
              <a:chExt cx="4401839" cy="734277"/>
            </a:xfrm>
          </p:grpSpPr>
          <p:sp>
            <p:nvSpPr>
              <p:cNvPr id="1407" name="Google Shape;1407;p17"/>
              <p:cNvSpPr/>
              <p:nvPr/>
            </p:nvSpPr>
            <p:spPr>
              <a:xfrm>
                <a:off x="5782649" y="3942669"/>
                <a:ext cx="43765" cy="4223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42" extrusionOk="0">
                    <a:moveTo>
                      <a:pt x="458" y="1"/>
                    </a:moveTo>
                    <a:lnTo>
                      <a:pt x="0" y="5"/>
                    </a:lnTo>
                    <a:lnTo>
                      <a:pt x="0" y="438"/>
                    </a:lnTo>
                    <a:lnTo>
                      <a:pt x="458" y="442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17"/>
              <p:cNvSpPr/>
              <p:nvPr/>
            </p:nvSpPr>
            <p:spPr>
              <a:xfrm>
                <a:off x="5695595" y="3943051"/>
                <a:ext cx="43861" cy="41472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34" extrusionOk="0">
                    <a:moveTo>
                      <a:pt x="1" y="1"/>
                    </a:moveTo>
                    <a:lnTo>
                      <a:pt x="1" y="434"/>
                    </a:lnTo>
                    <a:lnTo>
                      <a:pt x="458" y="434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17"/>
              <p:cNvSpPr/>
              <p:nvPr/>
            </p:nvSpPr>
            <p:spPr>
              <a:xfrm>
                <a:off x="5608540" y="3943433"/>
                <a:ext cx="43861" cy="40707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26" extrusionOk="0">
                    <a:moveTo>
                      <a:pt x="1" y="1"/>
                    </a:moveTo>
                    <a:lnTo>
                      <a:pt x="1" y="426"/>
                    </a:lnTo>
                    <a:lnTo>
                      <a:pt x="458" y="426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17"/>
              <p:cNvSpPr/>
              <p:nvPr/>
            </p:nvSpPr>
            <p:spPr>
              <a:xfrm>
                <a:off x="5521486" y="3943433"/>
                <a:ext cx="43861" cy="40707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26" extrusionOk="0">
                    <a:moveTo>
                      <a:pt x="458" y="1"/>
                    </a:moveTo>
                    <a:lnTo>
                      <a:pt x="1" y="5"/>
                    </a:lnTo>
                    <a:lnTo>
                      <a:pt x="1" y="422"/>
                    </a:lnTo>
                    <a:lnTo>
                      <a:pt x="458" y="426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17"/>
              <p:cNvSpPr/>
              <p:nvPr/>
            </p:nvSpPr>
            <p:spPr>
              <a:xfrm>
                <a:off x="5434527" y="3943815"/>
                <a:ext cx="43765" cy="39943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18" extrusionOk="0">
                    <a:moveTo>
                      <a:pt x="458" y="1"/>
                    </a:moveTo>
                    <a:lnTo>
                      <a:pt x="0" y="5"/>
                    </a:lnTo>
                    <a:lnTo>
                      <a:pt x="0" y="413"/>
                    </a:lnTo>
                    <a:lnTo>
                      <a:pt x="458" y="418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17"/>
              <p:cNvSpPr/>
              <p:nvPr/>
            </p:nvSpPr>
            <p:spPr>
              <a:xfrm>
                <a:off x="5347473" y="3944293"/>
                <a:ext cx="43383" cy="39083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9" extrusionOk="0">
                    <a:moveTo>
                      <a:pt x="0" y="0"/>
                    </a:moveTo>
                    <a:lnTo>
                      <a:pt x="0" y="408"/>
                    </a:lnTo>
                    <a:lnTo>
                      <a:pt x="454" y="408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17"/>
              <p:cNvSpPr/>
              <p:nvPr/>
            </p:nvSpPr>
            <p:spPr>
              <a:xfrm>
                <a:off x="5260418" y="3944675"/>
                <a:ext cx="43383" cy="38319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1" extrusionOk="0">
                    <a:moveTo>
                      <a:pt x="1" y="0"/>
                    </a:moveTo>
                    <a:lnTo>
                      <a:pt x="1" y="400"/>
                    </a:lnTo>
                    <a:lnTo>
                      <a:pt x="454" y="400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17"/>
              <p:cNvSpPr/>
              <p:nvPr/>
            </p:nvSpPr>
            <p:spPr>
              <a:xfrm>
                <a:off x="5173364" y="3944675"/>
                <a:ext cx="43479" cy="38319"/>
              </a:xfrm>
              <a:custGeom>
                <a:avLst/>
                <a:gdLst/>
                <a:ahLst/>
                <a:cxnLst/>
                <a:rect l="l" t="t" r="r" b="b"/>
                <a:pathLst>
                  <a:path w="455" h="401" extrusionOk="0">
                    <a:moveTo>
                      <a:pt x="454" y="0"/>
                    </a:moveTo>
                    <a:lnTo>
                      <a:pt x="1" y="4"/>
                    </a:lnTo>
                    <a:lnTo>
                      <a:pt x="1" y="396"/>
                    </a:lnTo>
                    <a:lnTo>
                      <a:pt x="454" y="400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17"/>
              <p:cNvSpPr/>
              <p:nvPr/>
            </p:nvSpPr>
            <p:spPr>
              <a:xfrm>
                <a:off x="5086309" y="3945058"/>
                <a:ext cx="43479" cy="37554"/>
              </a:xfrm>
              <a:custGeom>
                <a:avLst/>
                <a:gdLst/>
                <a:ahLst/>
                <a:cxnLst/>
                <a:rect l="l" t="t" r="r" b="b"/>
                <a:pathLst>
                  <a:path w="455" h="393" extrusionOk="0">
                    <a:moveTo>
                      <a:pt x="1" y="0"/>
                    </a:moveTo>
                    <a:lnTo>
                      <a:pt x="1" y="392"/>
                    </a:lnTo>
                    <a:lnTo>
                      <a:pt x="454" y="392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17"/>
              <p:cNvSpPr/>
              <p:nvPr/>
            </p:nvSpPr>
            <p:spPr>
              <a:xfrm>
                <a:off x="4999351" y="3945440"/>
                <a:ext cx="43383" cy="3679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85" extrusionOk="0">
                    <a:moveTo>
                      <a:pt x="0" y="0"/>
                    </a:moveTo>
                    <a:lnTo>
                      <a:pt x="0" y="384"/>
                    </a:lnTo>
                    <a:lnTo>
                      <a:pt x="454" y="384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17"/>
              <p:cNvSpPr/>
              <p:nvPr/>
            </p:nvSpPr>
            <p:spPr>
              <a:xfrm>
                <a:off x="4912296" y="3945440"/>
                <a:ext cx="43383" cy="3679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85" extrusionOk="0">
                    <a:moveTo>
                      <a:pt x="454" y="0"/>
                    </a:moveTo>
                    <a:lnTo>
                      <a:pt x="0" y="4"/>
                    </a:lnTo>
                    <a:lnTo>
                      <a:pt x="0" y="380"/>
                    </a:lnTo>
                    <a:lnTo>
                      <a:pt x="454" y="384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17"/>
              <p:cNvSpPr/>
              <p:nvPr/>
            </p:nvSpPr>
            <p:spPr>
              <a:xfrm>
                <a:off x="4824859" y="3945822"/>
                <a:ext cx="43765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77" extrusionOk="0">
                    <a:moveTo>
                      <a:pt x="0" y="0"/>
                    </a:moveTo>
                    <a:lnTo>
                      <a:pt x="0" y="376"/>
                    </a:lnTo>
                    <a:lnTo>
                      <a:pt x="458" y="376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17"/>
              <p:cNvSpPr/>
              <p:nvPr/>
            </p:nvSpPr>
            <p:spPr>
              <a:xfrm>
                <a:off x="4737805" y="3946204"/>
                <a:ext cx="43861" cy="35261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69" extrusionOk="0">
                    <a:moveTo>
                      <a:pt x="1" y="0"/>
                    </a:moveTo>
                    <a:lnTo>
                      <a:pt x="1" y="368"/>
                    </a:lnTo>
                    <a:lnTo>
                      <a:pt x="458" y="368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17"/>
              <p:cNvSpPr/>
              <p:nvPr/>
            </p:nvSpPr>
            <p:spPr>
              <a:xfrm>
                <a:off x="4650751" y="3946204"/>
                <a:ext cx="43861" cy="35261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69" extrusionOk="0">
                    <a:moveTo>
                      <a:pt x="458" y="0"/>
                    </a:moveTo>
                    <a:lnTo>
                      <a:pt x="1" y="5"/>
                    </a:lnTo>
                    <a:lnTo>
                      <a:pt x="1" y="364"/>
                    </a:lnTo>
                    <a:lnTo>
                      <a:pt x="458" y="368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17"/>
              <p:cNvSpPr/>
              <p:nvPr/>
            </p:nvSpPr>
            <p:spPr>
              <a:xfrm>
                <a:off x="4563792" y="3946587"/>
                <a:ext cx="43765" cy="34401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60" extrusionOk="0">
                    <a:moveTo>
                      <a:pt x="458" y="1"/>
                    </a:moveTo>
                    <a:lnTo>
                      <a:pt x="0" y="5"/>
                    </a:lnTo>
                    <a:lnTo>
                      <a:pt x="0" y="356"/>
                    </a:lnTo>
                    <a:lnTo>
                      <a:pt x="458" y="360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17"/>
              <p:cNvSpPr/>
              <p:nvPr/>
            </p:nvSpPr>
            <p:spPr>
              <a:xfrm>
                <a:off x="4476737" y="3946969"/>
                <a:ext cx="43765" cy="3363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52" extrusionOk="0">
                    <a:moveTo>
                      <a:pt x="0" y="1"/>
                    </a:moveTo>
                    <a:lnTo>
                      <a:pt x="0" y="352"/>
                    </a:lnTo>
                    <a:lnTo>
                      <a:pt x="458" y="352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17"/>
              <p:cNvSpPr/>
              <p:nvPr/>
            </p:nvSpPr>
            <p:spPr>
              <a:xfrm>
                <a:off x="4389683" y="3947351"/>
                <a:ext cx="43765" cy="3287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44" extrusionOk="0">
                    <a:moveTo>
                      <a:pt x="0" y="1"/>
                    </a:moveTo>
                    <a:lnTo>
                      <a:pt x="0" y="344"/>
                    </a:lnTo>
                    <a:lnTo>
                      <a:pt x="458" y="344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17"/>
              <p:cNvSpPr/>
              <p:nvPr/>
            </p:nvSpPr>
            <p:spPr>
              <a:xfrm>
                <a:off x="4302628" y="3947351"/>
                <a:ext cx="43479" cy="32872"/>
              </a:xfrm>
              <a:custGeom>
                <a:avLst/>
                <a:gdLst/>
                <a:ahLst/>
                <a:cxnLst/>
                <a:rect l="l" t="t" r="r" b="b"/>
                <a:pathLst>
                  <a:path w="455" h="344" extrusionOk="0">
                    <a:moveTo>
                      <a:pt x="454" y="1"/>
                    </a:moveTo>
                    <a:lnTo>
                      <a:pt x="1" y="5"/>
                    </a:lnTo>
                    <a:lnTo>
                      <a:pt x="1" y="340"/>
                    </a:lnTo>
                    <a:lnTo>
                      <a:pt x="454" y="344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17"/>
              <p:cNvSpPr/>
              <p:nvPr/>
            </p:nvSpPr>
            <p:spPr>
              <a:xfrm>
                <a:off x="4215574" y="3947733"/>
                <a:ext cx="43479" cy="32107"/>
              </a:xfrm>
              <a:custGeom>
                <a:avLst/>
                <a:gdLst/>
                <a:ahLst/>
                <a:cxnLst/>
                <a:rect l="l" t="t" r="r" b="b"/>
                <a:pathLst>
                  <a:path w="455" h="336" extrusionOk="0">
                    <a:moveTo>
                      <a:pt x="1" y="1"/>
                    </a:moveTo>
                    <a:lnTo>
                      <a:pt x="1" y="336"/>
                    </a:lnTo>
                    <a:lnTo>
                      <a:pt x="454" y="336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17"/>
              <p:cNvSpPr/>
              <p:nvPr/>
            </p:nvSpPr>
            <p:spPr>
              <a:xfrm>
                <a:off x="4128615" y="3948116"/>
                <a:ext cx="43383" cy="31343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28" extrusionOk="0">
                    <a:moveTo>
                      <a:pt x="0" y="1"/>
                    </a:moveTo>
                    <a:lnTo>
                      <a:pt x="0" y="328"/>
                    </a:lnTo>
                    <a:lnTo>
                      <a:pt x="453" y="328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17"/>
              <p:cNvSpPr/>
              <p:nvPr/>
            </p:nvSpPr>
            <p:spPr>
              <a:xfrm>
                <a:off x="4041561" y="3948116"/>
                <a:ext cx="43383" cy="31343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28" extrusionOk="0">
                    <a:moveTo>
                      <a:pt x="454" y="1"/>
                    </a:moveTo>
                    <a:lnTo>
                      <a:pt x="0" y="5"/>
                    </a:lnTo>
                    <a:lnTo>
                      <a:pt x="0" y="324"/>
                    </a:lnTo>
                    <a:lnTo>
                      <a:pt x="454" y="328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17"/>
              <p:cNvSpPr/>
              <p:nvPr/>
            </p:nvSpPr>
            <p:spPr>
              <a:xfrm>
                <a:off x="3954506" y="3948498"/>
                <a:ext cx="43383" cy="30578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20" extrusionOk="0">
                    <a:moveTo>
                      <a:pt x="0" y="1"/>
                    </a:moveTo>
                    <a:lnTo>
                      <a:pt x="0" y="320"/>
                    </a:lnTo>
                    <a:lnTo>
                      <a:pt x="454" y="320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17"/>
              <p:cNvSpPr/>
              <p:nvPr/>
            </p:nvSpPr>
            <p:spPr>
              <a:xfrm>
                <a:off x="3867069" y="3948976"/>
                <a:ext cx="43861" cy="29718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11" extrusionOk="0">
                    <a:moveTo>
                      <a:pt x="1" y="0"/>
                    </a:moveTo>
                    <a:lnTo>
                      <a:pt x="1" y="310"/>
                    </a:lnTo>
                    <a:lnTo>
                      <a:pt x="458" y="310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17"/>
              <p:cNvSpPr/>
              <p:nvPr/>
            </p:nvSpPr>
            <p:spPr>
              <a:xfrm>
                <a:off x="3780015" y="3948976"/>
                <a:ext cx="43861" cy="29718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11" extrusionOk="0">
                    <a:moveTo>
                      <a:pt x="458" y="0"/>
                    </a:moveTo>
                    <a:lnTo>
                      <a:pt x="1" y="4"/>
                    </a:lnTo>
                    <a:lnTo>
                      <a:pt x="1" y="306"/>
                    </a:lnTo>
                    <a:lnTo>
                      <a:pt x="458" y="310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17"/>
              <p:cNvSpPr/>
              <p:nvPr/>
            </p:nvSpPr>
            <p:spPr>
              <a:xfrm>
                <a:off x="3692961" y="3949358"/>
                <a:ext cx="43861" cy="28954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03" extrusionOk="0">
                    <a:moveTo>
                      <a:pt x="458" y="0"/>
                    </a:moveTo>
                    <a:lnTo>
                      <a:pt x="1" y="4"/>
                    </a:lnTo>
                    <a:lnTo>
                      <a:pt x="1" y="298"/>
                    </a:lnTo>
                    <a:lnTo>
                      <a:pt x="458" y="302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17"/>
              <p:cNvSpPr/>
              <p:nvPr/>
            </p:nvSpPr>
            <p:spPr>
              <a:xfrm>
                <a:off x="3606002" y="3949740"/>
                <a:ext cx="43765" cy="28189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95" extrusionOk="0">
                    <a:moveTo>
                      <a:pt x="0" y="0"/>
                    </a:moveTo>
                    <a:lnTo>
                      <a:pt x="0" y="294"/>
                    </a:lnTo>
                    <a:lnTo>
                      <a:pt x="458" y="294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17"/>
              <p:cNvSpPr/>
              <p:nvPr/>
            </p:nvSpPr>
            <p:spPr>
              <a:xfrm>
                <a:off x="3518947" y="3950122"/>
                <a:ext cx="4376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87" extrusionOk="0">
                    <a:moveTo>
                      <a:pt x="0" y="0"/>
                    </a:moveTo>
                    <a:lnTo>
                      <a:pt x="0" y="286"/>
                    </a:lnTo>
                    <a:lnTo>
                      <a:pt x="458" y="286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17"/>
              <p:cNvSpPr/>
              <p:nvPr/>
            </p:nvSpPr>
            <p:spPr>
              <a:xfrm>
                <a:off x="3431893" y="3950122"/>
                <a:ext cx="43861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87" extrusionOk="0">
                    <a:moveTo>
                      <a:pt x="458" y="0"/>
                    </a:moveTo>
                    <a:lnTo>
                      <a:pt x="1" y="4"/>
                    </a:lnTo>
                    <a:lnTo>
                      <a:pt x="1" y="282"/>
                    </a:lnTo>
                    <a:lnTo>
                      <a:pt x="458" y="286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17"/>
              <p:cNvSpPr/>
              <p:nvPr/>
            </p:nvSpPr>
            <p:spPr>
              <a:xfrm>
                <a:off x="3344838" y="3950505"/>
                <a:ext cx="43479" cy="26661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79" extrusionOk="0">
                    <a:moveTo>
                      <a:pt x="1" y="0"/>
                    </a:moveTo>
                    <a:lnTo>
                      <a:pt x="1" y="278"/>
                    </a:lnTo>
                    <a:lnTo>
                      <a:pt x="454" y="278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17"/>
              <p:cNvSpPr/>
              <p:nvPr/>
            </p:nvSpPr>
            <p:spPr>
              <a:xfrm>
                <a:off x="3257784" y="3950887"/>
                <a:ext cx="43479" cy="25896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71" extrusionOk="0">
                    <a:moveTo>
                      <a:pt x="1" y="0"/>
                    </a:moveTo>
                    <a:lnTo>
                      <a:pt x="1" y="270"/>
                    </a:lnTo>
                    <a:lnTo>
                      <a:pt x="454" y="270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17"/>
              <p:cNvSpPr/>
              <p:nvPr/>
            </p:nvSpPr>
            <p:spPr>
              <a:xfrm>
                <a:off x="3170825" y="3950887"/>
                <a:ext cx="43383" cy="25896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71" extrusionOk="0">
                    <a:moveTo>
                      <a:pt x="454" y="0"/>
                    </a:moveTo>
                    <a:lnTo>
                      <a:pt x="0" y="5"/>
                    </a:lnTo>
                    <a:lnTo>
                      <a:pt x="0" y="266"/>
                    </a:lnTo>
                    <a:lnTo>
                      <a:pt x="454" y="270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17"/>
              <p:cNvSpPr/>
              <p:nvPr/>
            </p:nvSpPr>
            <p:spPr>
              <a:xfrm>
                <a:off x="3083771" y="3951269"/>
                <a:ext cx="43383" cy="25036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62" extrusionOk="0">
                    <a:moveTo>
                      <a:pt x="0" y="1"/>
                    </a:moveTo>
                    <a:lnTo>
                      <a:pt x="0" y="262"/>
                    </a:lnTo>
                    <a:lnTo>
                      <a:pt x="454" y="262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17"/>
              <p:cNvSpPr/>
              <p:nvPr/>
            </p:nvSpPr>
            <p:spPr>
              <a:xfrm>
                <a:off x="2996716" y="3951651"/>
                <a:ext cx="43383" cy="2427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54" extrusionOk="0">
                    <a:moveTo>
                      <a:pt x="1" y="1"/>
                    </a:moveTo>
                    <a:lnTo>
                      <a:pt x="1" y="254"/>
                    </a:lnTo>
                    <a:lnTo>
                      <a:pt x="454" y="254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17"/>
              <p:cNvSpPr/>
              <p:nvPr/>
            </p:nvSpPr>
            <p:spPr>
              <a:xfrm>
                <a:off x="2909662" y="3951651"/>
                <a:ext cx="43479" cy="24272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54" extrusionOk="0">
                    <a:moveTo>
                      <a:pt x="454" y="1"/>
                    </a:moveTo>
                    <a:lnTo>
                      <a:pt x="1" y="5"/>
                    </a:lnTo>
                    <a:lnTo>
                      <a:pt x="1" y="250"/>
                    </a:lnTo>
                    <a:lnTo>
                      <a:pt x="454" y="254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17"/>
              <p:cNvSpPr/>
              <p:nvPr/>
            </p:nvSpPr>
            <p:spPr>
              <a:xfrm>
                <a:off x="2822225" y="3952034"/>
                <a:ext cx="43861" cy="23507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46" extrusionOk="0">
                    <a:moveTo>
                      <a:pt x="458" y="1"/>
                    </a:moveTo>
                    <a:lnTo>
                      <a:pt x="1" y="5"/>
                    </a:lnTo>
                    <a:lnTo>
                      <a:pt x="1" y="242"/>
                    </a:lnTo>
                    <a:lnTo>
                      <a:pt x="458" y="246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17"/>
              <p:cNvSpPr/>
              <p:nvPr/>
            </p:nvSpPr>
            <p:spPr>
              <a:xfrm>
                <a:off x="2735266" y="3952416"/>
                <a:ext cx="43765" cy="22743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38" extrusionOk="0">
                    <a:moveTo>
                      <a:pt x="0" y="1"/>
                    </a:moveTo>
                    <a:lnTo>
                      <a:pt x="0" y="238"/>
                    </a:lnTo>
                    <a:lnTo>
                      <a:pt x="458" y="238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17"/>
              <p:cNvSpPr/>
              <p:nvPr/>
            </p:nvSpPr>
            <p:spPr>
              <a:xfrm>
                <a:off x="2648212" y="3952798"/>
                <a:ext cx="43765" cy="21978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30" extrusionOk="0">
                    <a:moveTo>
                      <a:pt x="0" y="1"/>
                    </a:moveTo>
                    <a:lnTo>
                      <a:pt x="0" y="230"/>
                    </a:lnTo>
                    <a:lnTo>
                      <a:pt x="458" y="230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17"/>
              <p:cNvSpPr/>
              <p:nvPr/>
            </p:nvSpPr>
            <p:spPr>
              <a:xfrm>
                <a:off x="2561157" y="3952798"/>
                <a:ext cx="43765" cy="21978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30" extrusionOk="0">
                    <a:moveTo>
                      <a:pt x="458" y="1"/>
                    </a:moveTo>
                    <a:lnTo>
                      <a:pt x="0" y="5"/>
                    </a:lnTo>
                    <a:lnTo>
                      <a:pt x="0" y="226"/>
                    </a:lnTo>
                    <a:lnTo>
                      <a:pt x="458" y="230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17"/>
              <p:cNvSpPr/>
              <p:nvPr/>
            </p:nvSpPr>
            <p:spPr>
              <a:xfrm>
                <a:off x="2474103" y="3953180"/>
                <a:ext cx="43861" cy="21214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22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458" y="222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17"/>
              <p:cNvSpPr/>
              <p:nvPr/>
            </p:nvSpPr>
            <p:spPr>
              <a:xfrm>
                <a:off x="2387048" y="3953658"/>
                <a:ext cx="43861" cy="20354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13" extrusionOk="0">
                    <a:moveTo>
                      <a:pt x="1" y="0"/>
                    </a:moveTo>
                    <a:lnTo>
                      <a:pt x="1" y="212"/>
                    </a:lnTo>
                    <a:lnTo>
                      <a:pt x="458" y="212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17"/>
              <p:cNvSpPr/>
              <p:nvPr/>
            </p:nvSpPr>
            <p:spPr>
              <a:xfrm>
                <a:off x="2300090" y="3953658"/>
                <a:ext cx="43383" cy="2035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13" extrusionOk="0">
                    <a:moveTo>
                      <a:pt x="453" y="0"/>
                    </a:moveTo>
                    <a:lnTo>
                      <a:pt x="0" y="4"/>
                    </a:lnTo>
                    <a:lnTo>
                      <a:pt x="0" y="208"/>
                    </a:lnTo>
                    <a:lnTo>
                      <a:pt x="453" y="212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17"/>
              <p:cNvSpPr/>
              <p:nvPr/>
            </p:nvSpPr>
            <p:spPr>
              <a:xfrm>
                <a:off x="2213035" y="3954040"/>
                <a:ext cx="43383" cy="19589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05" extrusionOk="0">
                    <a:moveTo>
                      <a:pt x="0" y="0"/>
                    </a:moveTo>
                    <a:lnTo>
                      <a:pt x="0" y="204"/>
                    </a:lnTo>
                    <a:lnTo>
                      <a:pt x="454" y="204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17"/>
              <p:cNvSpPr/>
              <p:nvPr/>
            </p:nvSpPr>
            <p:spPr>
              <a:xfrm>
                <a:off x="2125981" y="3954423"/>
                <a:ext cx="43383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97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454" y="196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17"/>
              <p:cNvSpPr/>
              <p:nvPr/>
            </p:nvSpPr>
            <p:spPr>
              <a:xfrm>
                <a:off x="2038926" y="3954423"/>
                <a:ext cx="43479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455" h="197" extrusionOk="0">
                    <a:moveTo>
                      <a:pt x="454" y="0"/>
                    </a:moveTo>
                    <a:lnTo>
                      <a:pt x="1" y="4"/>
                    </a:lnTo>
                    <a:lnTo>
                      <a:pt x="1" y="192"/>
                    </a:lnTo>
                    <a:lnTo>
                      <a:pt x="454" y="196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17"/>
              <p:cNvSpPr/>
              <p:nvPr/>
            </p:nvSpPr>
            <p:spPr>
              <a:xfrm>
                <a:off x="1951872" y="3954805"/>
                <a:ext cx="43479" cy="1806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189" extrusionOk="0">
                    <a:moveTo>
                      <a:pt x="454" y="0"/>
                    </a:moveTo>
                    <a:lnTo>
                      <a:pt x="1" y="4"/>
                    </a:lnTo>
                    <a:lnTo>
                      <a:pt x="1" y="184"/>
                    </a:lnTo>
                    <a:lnTo>
                      <a:pt x="454" y="188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17"/>
              <p:cNvSpPr/>
              <p:nvPr/>
            </p:nvSpPr>
            <p:spPr>
              <a:xfrm>
                <a:off x="1864435" y="3955187"/>
                <a:ext cx="43861" cy="17296"/>
              </a:xfrm>
              <a:custGeom>
                <a:avLst/>
                <a:gdLst/>
                <a:ahLst/>
                <a:cxnLst/>
                <a:rect l="l" t="t" r="r" b="b"/>
                <a:pathLst>
                  <a:path w="459" h="181" extrusionOk="0">
                    <a:moveTo>
                      <a:pt x="1" y="0"/>
                    </a:moveTo>
                    <a:lnTo>
                      <a:pt x="1" y="180"/>
                    </a:lnTo>
                    <a:lnTo>
                      <a:pt x="458" y="180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17"/>
              <p:cNvSpPr/>
              <p:nvPr/>
            </p:nvSpPr>
            <p:spPr>
              <a:xfrm>
                <a:off x="1777476" y="3955569"/>
                <a:ext cx="43765" cy="16531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73" extrusionOk="0">
                    <a:moveTo>
                      <a:pt x="0" y="0"/>
                    </a:moveTo>
                    <a:lnTo>
                      <a:pt x="0" y="172"/>
                    </a:lnTo>
                    <a:lnTo>
                      <a:pt x="458" y="172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17"/>
              <p:cNvSpPr/>
              <p:nvPr/>
            </p:nvSpPr>
            <p:spPr>
              <a:xfrm>
                <a:off x="1690422" y="3955569"/>
                <a:ext cx="43765" cy="16531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73" extrusionOk="0">
                    <a:moveTo>
                      <a:pt x="458" y="0"/>
                    </a:moveTo>
                    <a:lnTo>
                      <a:pt x="0" y="5"/>
                    </a:lnTo>
                    <a:lnTo>
                      <a:pt x="0" y="168"/>
                    </a:lnTo>
                    <a:lnTo>
                      <a:pt x="458" y="172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17"/>
              <p:cNvSpPr/>
              <p:nvPr/>
            </p:nvSpPr>
            <p:spPr>
              <a:xfrm>
                <a:off x="1603367" y="3955951"/>
                <a:ext cx="43861" cy="15671"/>
              </a:xfrm>
              <a:custGeom>
                <a:avLst/>
                <a:gdLst/>
                <a:ahLst/>
                <a:cxnLst/>
                <a:rect l="l" t="t" r="r" b="b"/>
                <a:pathLst>
                  <a:path w="459" h="164" extrusionOk="0">
                    <a:moveTo>
                      <a:pt x="1" y="1"/>
                    </a:moveTo>
                    <a:lnTo>
                      <a:pt x="1" y="164"/>
                    </a:lnTo>
                    <a:lnTo>
                      <a:pt x="458" y="164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17"/>
              <p:cNvSpPr/>
              <p:nvPr/>
            </p:nvSpPr>
            <p:spPr>
              <a:xfrm>
                <a:off x="1516313" y="3956334"/>
                <a:ext cx="43861" cy="14907"/>
              </a:xfrm>
              <a:custGeom>
                <a:avLst/>
                <a:gdLst/>
                <a:ahLst/>
                <a:cxnLst/>
                <a:rect l="l" t="t" r="r" b="b"/>
                <a:pathLst>
                  <a:path w="459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58" y="156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17"/>
              <p:cNvSpPr/>
              <p:nvPr/>
            </p:nvSpPr>
            <p:spPr>
              <a:xfrm>
                <a:off x="1429258" y="3956334"/>
                <a:ext cx="43479" cy="14907"/>
              </a:xfrm>
              <a:custGeom>
                <a:avLst/>
                <a:gdLst/>
                <a:ahLst/>
                <a:cxnLst/>
                <a:rect l="l" t="t" r="r" b="b"/>
                <a:pathLst>
                  <a:path w="455" h="156" extrusionOk="0">
                    <a:moveTo>
                      <a:pt x="454" y="1"/>
                    </a:moveTo>
                    <a:lnTo>
                      <a:pt x="1" y="5"/>
                    </a:lnTo>
                    <a:lnTo>
                      <a:pt x="1" y="152"/>
                    </a:lnTo>
                    <a:lnTo>
                      <a:pt x="454" y="156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17"/>
              <p:cNvSpPr/>
              <p:nvPr/>
            </p:nvSpPr>
            <p:spPr>
              <a:xfrm>
                <a:off x="5782649" y="4634709"/>
                <a:ext cx="43383" cy="42236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42" extrusionOk="0">
                    <a:moveTo>
                      <a:pt x="0" y="0"/>
                    </a:moveTo>
                    <a:lnTo>
                      <a:pt x="0" y="441"/>
                    </a:lnTo>
                    <a:lnTo>
                      <a:pt x="454" y="441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17"/>
              <p:cNvSpPr/>
              <p:nvPr/>
            </p:nvSpPr>
            <p:spPr>
              <a:xfrm>
                <a:off x="5695213" y="4635091"/>
                <a:ext cx="43765" cy="41854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38" extrusionOk="0">
                    <a:moveTo>
                      <a:pt x="0" y="0"/>
                    </a:moveTo>
                    <a:lnTo>
                      <a:pt x="0" y="437"/>
                    </a:lnTo>
                    <a:lnTo>
                      <a:pt x="458" y="437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17"/>
              <p:cNvSpPr/>
              <p:nvPr/>
            </p:nvSpPr>
            <p:spPr>
              <a:xfrm>
                <a:off x="5608158" y="4635091"/>
                <a:ext cx="43861" cy="41472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34" extrusionOk="0">
                    <a:moveTo>
                      <a:pt x="1" y="0"/>
                    </a:moveTo>
                    <a:lnTo>
                      <a:pt x="1" y="433"/>
                    </a:lnTo>
                    <a:lnTo>
                      <a:pt x="458" y="433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17"/>
              <p:cNvSpPr/>
              <p:nvPr/>
            </p:nvSpPr>
            <p:spPr>
              <a:xfrm>
                <a:off x="5521104" y="4635474"/>
                <a:ext cx="43479" cy="4109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430" extrusionOk="0">
                    <a:moveTo>
                      <a:pt x="1" y="0"/>
                    </a:moveTo>
                    <a:lnTo>
                      <a:pt x="1" y="429"/>
                    </a:lnTo>
                    <a:lnTo>
                      <a:pt x="454" y="429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17"/>
              <p:cNvSpPr/>
              <p:nvPr/>
            </p:nvSpPr>
            <p:spPr>
              <a:xfrm>
                <a:off x="5433763" y="4635474"/>
                <a:ext cx="43765" cy="40707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26" extrusionOk="0">
                    <a:moveTo>
                      <a:pt x="457" y="0"/>
                    </a:moveTo>
                    <a:lnTo>
                      <a:pt x="0" y="4"/>
                    </a:lnTo>
                    <a:lnTo>
                      <a:pt x="0" y="425"/>
                    </a:lnTo>
                    <a:lnTo>
                      <a:pt x="457" y="425"/>
                    </a:lnTo>
                    <a:lnTo>
                      <a:pt x="45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17"/>
              <p:cNvSpPr/>
              <p:nvPr/>
            </p:nvSpPr>
            <p:spPr>
              <a:xfrm>
                <a:off x="5346708" y="4635856"/>
                <a:ext cx="43765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22" extrusionOk="0">
                    <a:moveTo>
                      <a:pt x="0" y="0"/>
                    </a:moveTo>
                    <a:lnTo>
                      <a:pt x="0" y="421"/>
                    </a:lnTo>
                    <a:lnTo>
                      <a:pt x="458" y="421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17"/>
              <p:cNvSpPr/>
              <p:nvPr/>
            </p:nvSpPr>
            <p:spPr>
              <a:xfrm>
                <a:off x="5259654" y="4635856"/>
                <a:ext cx="43383" cy="39943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18" extrusionOk="0">
                    <a:moveTo>
                      <a:pt x="454" y="0"/>
                    </a:moveTo>
                    <a:lnTo>
                      <a:pt x="0" y="5"/>
                    </a:lnTo>
                    <a:lnTo>
                      <a:pt x="0" y="417"/>
                    </a:lnTo>
                    <a:lnTo>
                      <a:pt x="454" y="417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17"/>
              <p:cNvSpPr/>
              <p:nvPr/>
            </p:nvSpPr>
            <p:spPr>
              <a:xfrm>
                <a:off x="5172217" y="4636238"/>
                <a:ext cx="43765" cy="39561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14" extrusionOk="0">
                    <a:moveTo>
                      <a:pt x="1" y="1"/>
                    </a:moveTo>
                    <a:lnTo>
                      <a:pt x="1" y="409"/>
                    </a:lnTo>
                    <a:lnTo>
                      <a:pt x="458" y="413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17"/>
              <p:cNvSpPr/>
              <p:nvPr/>
            </p:nvSpPr>
            <p:spPr>
              <a:xfrm>
                <a:off x="5085163" y="4636238"/>
                <a:ext cx="43861" cy="39083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09" extrusionOk="0">
                    <a:moveTo>
                      <a:pt x="458" y="1"/>
                    </a:moveTo>
                    <a:lnTo>
                      <a:pt x="1" y="5"/>
                    </a:lnTo>
                    <a:lnTo>
                      <a:pt x="1" y="409"/>
                    </a:lnTo>
                    <a:lnTo>
                      <a:pt x="458" y="409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17"/>
              <p:cNvSpPr/>
              <p:nvPr/>
            </p:nvSpPr>
            <p:spPr>
              <a:xfrm>
                <a:off x="4998108" y="4636620"/>
                <a:ext cx="43479" cy="38701"/>
              </a:xfrm>
              <a:custGeom>
                <a:avLst/>
                <a:gdLst/>
                <a:ahLst/>
                <a:cxnLst/>
                <a:rect l="l" t="t" r="r" b="b"/>
                <a:pathLst>
                  <a:path w="455" h="405" extrusionOk="0">
                    <a:moveTo>
                      <a:pt x="1" y="1"/>
                    </a:moveTo>
                    <a:lnTo>
                      <a:pt x="1" y="401"/>
                    </a:lnTo>
                    <a:lnTo>
                      <a:pt x="454" y="405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17"/>
              <p:cNvSpPr/>
              <p:nvPr/>
            </p:nvSpPr>
            <p:spPr>
              <a:xfrm>
                <a:off x="4911149" y="4636620"/>
                <a:ext cx="43383" cy="38319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1" extrusionOk="0">
                    <a:moveTo>
                      <a:pt x="453" y="1"/>
                    </a:moveTo>
                    <a:lnTo>
                      <a:pt x="0" y="5"/>
                    </a:lnTo>
                    <a:lnTo>
                      <a:pt x="0" y="401"/>
                    </a:lnTo>
                    <a:lnTo>
                      <a:pt x="453" y="401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17"/>
              <p:cNvSpPr/>
              <p:nvPr/>
            </p:nvSpPr>
            <p:spPr>
              <a:xfrm>
                <a:off x="4823713" y="4637003"/>
                <a:ext cx="43765" cy="3793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97" extrusionOk="0">
                    <a:moveTo>
                      <a:pt x="0" y="1"/>
                    </a:moveTo>
                    <a:lnTo>
                      <a:pt x="0" y="393"/>
                    </a:lnTo>
                    <a:lnTo>
                      <a:pt x="458" y="397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7"/>
              <p:cNvSpPr/>
              <p:nvPr/>
            </p:nvSpPr>
            <p:spPr>
              <a:xfrm>
                <a:off x="4736658" y="4637003"/>
                <a:ext cx="43765" cy="37554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93" extrusionOk="0">
                    <a:moveTo>
                      <a:pt x="458" y="1"/>
                    </a:moveTo>
                    <a:lnTo>
                      <a:pt x="0" y="5"/>
                    </a:lnTo>
                    <a:lnTo>
                      <a:pt x="0" y="393"/>
                    </a:lnTo>
                    <a:lnTo>
                      <a:pt x="458" y="393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17"/>
              <p:cNvSpPr/>
              <p:nvPr/>
            </p:nvSpPr>
            <p:spPr>
              <a:xfrm>
                <a:off x="4649604" y="4637385"/>
                <a:ext cx="43383" cy="3717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89" extrusionOk="0">
                    <a:moveTo>
                      <a:pt x="1" y="1"/>
                    </a:moveTo>
                    <a:lnTo>
                      <a:pt x="1" y="385"/>
                    </a:lnTo>
                    <a:lnTo>
                      <a:pt x="454" y="389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17"/>
              <p:cNvSpPr/>
              <p:nvPr/>
            </p:nvSpPr>
            <p:spPr>
              <a:xfrm>
                <a:off x="4562167" y="4637767"/>
                <a:ext cx="43861" cy="36407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81" extrusionOk="0">
                    <a:moveTo>
                      <a:pt x="1" y="1"/>
                    </a:moveTo>
                    <a:lnTo>
                      <a:pt x="1" y="381"/>
                    </a:lnTo>
                    <a:lnTo>
                      <a:pt x="458" y="381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17"/>
              <p:cNvSpPr/>
              <p:nvPr/>
            </p:nvSpPr>
            <p:spPr>
              <a:xfrm>
                <a:off x="4475113" y="4637767"/>
                <a:ext cx="43861" cy="36407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81" extrusionOk="0">
                    <a:moveTo>
                      <a:pt x="1" y="1"/>
                    </a:moveTo>
                    <a:lnTo>
                      <a:pt x="1" y="377"/>
                    </a:lnTo>
                    <a:lnTo>
                      <a:pt x="458" y="381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7"/>
              <p:cNvSpPr/>
              <p:nvPr/>
            </p:nvSpPr>
            <p:spPr>
              <a:xfrm>
                <a:off x="4388154" y="4638149"/>
                <a:ext cx="43383" cy="35643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73" extrusionOk="0">
                    <a:moveTo>
                      <a:pt x="0" y="1"/>
                    </a:moveTo>
                    <a:lnTo>
                      <a:pt x="0" y="373"/>
                    </a:lnTo>
                    <a:lnTo>
                      <a:pt x="453" y="373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17"/>
              <p:cNvSpPr/>
              <p:nvPr/>
            </p:nvSpPr>
            <p:spPr>
              <a:xfrm>
                <a:off x="4300717" y="4638149"/>
                <a:ext cx="43765" cy="35261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69" extrusionOk="0">
                    <a:moveTo>
                      <a:pt x="0" y="1"/>
                    </a:moveTo>
                    <a:lnTo>
                      <a:pt x="0" y="369"/>
                    </a:lnTo>
                    <a:lnTo>
                      <a:pt x="458" y="369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17"/>
              <p:cNvSpPr/>
              <p:nvPr/>
            </p:nvSpPr>
            <p:spPr>
              <a:xfrm>
                <a:off x="4213663" y="4638627"/>
                <a:ext cx="43765" cy="34783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64" extrusionOk="0">
                    <a:moveTo>
                      <a:pt x="0" y="0"/>
                    </a:moveTo>
                    <a:lnTo>
                      <a:pt x="0" y="364"/>
                    </a:lnTo>
                    <a:lnTo>
                      <a:pt x="458" y="364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7"/>
              <p:cNvSpPr/>
              <p:nvPr/>
            </p:nvSpPr>
            <p:spPr>
              <a:xfrm>
                <a:off x="4126608" y="4638627"/>
                <a:ext cx="43383" cy="34401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60" extrusionOk="0">
                    <a:moveTo>
                      <a:pt x="1" y="0"/>
                    </a:moveTo>
                    <a:lnTo>
                      <a:pt x="1" y="359"/>
                    </a:lnTo>
                    <a:lnTo>
                      <a:pt x="454" y="359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17"/>
              <p:cNvSpPr/>
              <p:nvPr/>
            </p:nvSpPr>
            <p:spPr>
              <a:xfrm>
                <a:off x="4039172" y="4639009"/>
                <a:ext cx="43861" cy="34018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6" extrusionOk="0">
                    <a:moveTo>
                      <a:pt x="1" y="0"/>
                    </a:moveTo>
                    <a:lnTo>
                      <a:pt x="1" y="355"/>
                    </a:lnTo>
                    <a:lnTo>
                      <a:pt x="458" y="355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17"/>
              <p:cNvSpPr/>
              <p:nvPr/>
            </p:nvSpPr>
            <p:spPr>
              <a:xfrm>
                <a:off x="3952117" y="4639009"/>
                <a:ext cx="43861" cy="33636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2" extrusionOk="0">
                    <a:moveTo>
                      <a:pt x="1" y="0"/>
                    </a:moveTo>
                    <a:lnTo>
                      <a:pt x="1" y="351"/>
                    </a:lnTo>
                    <a:lnTo>
                      <a:pt x="458" y="351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17"/>
              <p:cNvSpPr/>
              <p:nvPr/>
            </p:nvSpPr>
            <p:spPr>
              <a:xfrm>
                <a:off x="3865158" y="4639392"/>
                <a:ext cx="43383" cy="3325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48" extrusionOk="0">
                    <a:moveTo>
                      <a:pt x="0" y="0"/>
                    </a:moveTo>
                    <a:lnTo>
                      <a:pt x="0" y="347"/>
                    </a:lnTo>
                    <a:lnTo>
                      <a:pt x="454" y="347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17"/>
              <p:cNvSpPr/>
              <p:nvPr/>
            </p:nvSpPr>
            <p:spPr>
              <a:xfrm>
                <a:off x="3777722" y="4639392"/>
                <a:ext cx="43765" cy="3287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44" extrusionOk="0">
                    <a:moveTo>
                      <a:pt x="458" y="0"/>
                    </a:moveTo>
                    <a:lnTo>
                      <a:pt x="0" y="4"/>
                    </a:lnTo>
                    <a:lnTo>
                      <a:pt x="0" y="343"/>
                    </a:lnTo>
                    <a:lnTo>
                      <a:pt x="458" y="343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17"/>
              <p:cNvSpPr/>
              <p:nvPr/>
            </p:nvSpPr>
            <p:spPr>
              <a:xfrm>
                <a:off x="3690667" y="4639774"/>
                <a:ext cx="43765" cy="3249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40" extrusionOk="0">
                    <a:moveTo>
                      <a:pt x="0" y="0"/>
                    </a:moveTo>
                    <a:lnTo>
                      <a:pt x="0" y="339"/>
                    </a:lnTo>
                    <a:lnTo>
                      <a:pt x="458" y="339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17"/>
              <p:cNvSpPr/>
              <p:nvPr/>
            </p:nvSpPr>
            <p:spPr>
              <a:xfrm>
                <a:off x="3603613" y="4639774"/>
                <a:ext cx="43479" cy="32107"/>
              </a:xfrm>
              <a:custGeom>
                <a:avLst/>
                <a:gdLst/>
                <a:ahLst/>
                <a:cxnLst/>
                <a:rect l="l" t="t" r="r" b="b"/>
                <a:pathLst>
                  <a:path w="455" h="336" extrusionOk="0">
                    <a:moveTo>
                      <a:pt x="454" y="0"/>
                    </a:moveTo>
                    <a:lnTo>
                      <a:pt x="1" y="4"/>
                    </a:lnTo>
                    <a:lnTo>
                      <a:pt x="1" y="335"/>
                    </a:lnTo>
                    <a:lnTo>
                      <a:pt x="454" y="335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17"/>
              <p:cNvSpPr/>
              <p:nvPr/>
            </p:nvSpPr>
            <p:spPr>
              <a:xfrm>
                <a:off x="3516176" y="4640156"/>
                <a:ext cx="43861" cy="3172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32" extrusionOk="0">
                    <a:moveTo>
                      <a:pt x="1" y="0"/>
                    </a:moveTo>
                    <a:lnTo>
                      <a:pt x="1" y="331"/>
                    </a:lnTo>
                    <a:lnTo>
                      <a:pt x="458" y="331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17"/>
              <p:cNvSpPr/>
              <p:nvPr/>
            </p:nvSpPr>
            <p:spPr>
              <a:xfrm>
                <a:off x="3429122" y="4640156"/>
                <a:ext cx="43861" cy="31343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28" extrusionOk="0">
                    <a:moveTo>
                      <a:pt x="458" y="0"/>
                    </a:moveTo>
                    <a:lnTo>
                      <a:pt x="1" y="4"/>
                    </a:lnTo>
                    <a:lnTo>
                      <a:pt x="1" y="327"/>
                    </a:lnTo>
                    <a:lnTo>
                      <a:pt x="458" y="327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17"/>
              <p:cNvSpPr/>
              <p:nvPr/>
            </p:nvSpPr>
            <p:spPr>
              <a:xfrm>
                <a:off x="3342163" y="4640538"/>
                <a:ext cx="43383" cy="30961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24" extrusionOk="0">
                    <a:moveTo>
                      <a:pt x="0" y="0"/>
                    </a:moveTo>
                    <a:lnTo>
                      <a:pt x="0" y="319"/>
                    </a:lnTo>
                    <a:lnTo>
                      <a:pt x="454" y="323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17"/>
              <p:cNvSpPr/>
              <p:nvPr/>
            </p:nvSpPr>
            <p:spPr>
              <a:xfrm>
                <a:off x="3254726" y="4640538"/>
                <a:ext cx="43765" cy="30578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20" extrusionOk="0">
                    <a:moveTo>
                      <a:pt x="458" y="0"/>
                    </a:moveTo>
                    <a:lnTo>
                      <a:pt x="0" y="5"/>
                    </a:lnTo>
                    <a:lnTo>
                      <a:pt x="0" y="319"/>
                    </a:lnTo>
                    <a:lnTo>
                      <a:pt x="458" y="319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17"/>
              <p:cNvSpPr/>
              <p:nvPr/>
            </p:nvSpPr>
            <p:spPr>
              <a:xfrm>
                <a:off x="3167672" y="4640920"/>
                <a:ext cx="43765" cy="3019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16" extrusionOk="0">
                    <a:moveTo>
                      <a:pt x="0" y="1"/>
                    </a:moveTo>
                    <a:lnTo>
                      <a:pt x="0" y="311"/>
                    </a:lnTo>
                    <a:lnTo>
                      <a:pt x="458" y="315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17"/>
              <p:cNvSpPr/>
              <p:nvPr/>
            </p:nvSpPr>
            <p:spPr>
              <a:xfrm>
                <a:off x="3080617" y="4640920"/>
                <a:ext cx="43479" cy="29718"/>
              </a:xfrm>
              <a:custGeom>
                <a:avLst/>
                <a:gdLst/>
                <a:ahLst/>
                <a:cxnLst/>
                <a:rect l="l" t="t" r="r" b="b"/>
                <a:pathLst>
                  <a:path w="455" h="311" extrusionOk="0">
                    <a:moveTo>
                      <a:pt x="454" y="1"/>
                    </a:moveTo>
                    <a:lnTo>
                      <a:pt x="1" y="5"/>
                    </a:lnTo>
                    <a:lnTo>
                      <a:pt x="1" y="311"/>
                    </a:lnTo>
                    <a:lnTo>
                      <a:pt x="454" y="311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17"/>
              <p:cNvSpPr/>
              <p:nvPr/>
            </p:nvSpPr>
            <p:spPr>
              <a:xfrm>
                <a:off x="2993563" y="4641303"/>
                <a:ext cx="43479" cy="29336"/>
              </a:xfrm>
              <a:custGeom>
                <a:avLst/>
                <a:gdLst/>
                <a:ahLst/>
                <a:cxnLst/>
                <a:rect l="l" t="t" r="r" b="b"/>
                <a:pathLst>
                  <a:path w="455" h="307" extrusionOk="0">
                    <a:moveTo>
                      <a:pt x="1" y="1"/>
                    </a:moveTo>
                    <a:lnTo>
                      <a:pt x="1" y="303"/>
                    </a:lnTo>
                    <a:lnTo>
                      <a:pt x="454" y="307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17"/>
              <p:cNvSpPr/>
              <p:nvPr/>
            </p:nvSpPr>
            <p:spPr>
              <a:xfrm>
                <a:off x="2906222" y="4641685"/>
                <a:ext cx="43765" cy="2857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99" extrusionOk="0">
                    <a:moveTo>
                      <a:pt x="0" y="1"/>
                    </a:moveTo>
                    <a:lnTo>
                      <a:pt x="0" y="299"/>
                    </a:lnTo>
                    <a:lnTo>
                      <a:pt x="457" y="299"/>
                    </a:lnTo>
                    <a:lnTo>
                      <a:pt x="45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17"/>
              <p:cNvSpPr/>
              <p:nvPr/>
            </p:nvSpPr>
            <p:spPr>
              <a:xfrm>
                <a:off x="2819167" y="4641685"/>
                <a:ext cx="43765" cy="2857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99" extrusionOk="0">
                    <a:moveTo>
                      <a:pt x="0" y="1"/>
                    </a:moveTo>
                    <a:lnTo>
                      <a:pt x="0" y="295"/>
                    </a:lnTo>
                    <a:lnTo>
                      <a:pt x="458" y="299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17"/>
              <p:cNvSpPr/>
              <p:nvPr/>
            </p:nvSpPr>
            <p:spPr>
              <a:xfrm>
                <a:off x="2732113" y="4642067"/>
                <a:ext cx="43383" cy="27807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91" extrusionOk="0">
                    <a:moveTo>
                      <a:pt x="0" y="1"/>
                    </a:moveTo>
                    <a:lnTo>
                      <a:pt x="0" y="291"/>
                    </a:lnTo>
                    <a:lnTo>
                      <a:pt x="454" y="291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17"/>
              <p:cNvSpPr/>
              <p:nvPr/>
            </p:nvSpPr>
            <p:spPr>
              <a:xfrm>
                <a:off x="2644676" y="4642067"/>
                <a:ext cx="4376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87" extrusionOk="0">
                    <a:moveTo>
                      <a:pt x="1" y="1"/>
                    </a:moveTo>
                    <a:lnTo>
                      <a:pt x="1" y="287"/>
                    </a:lnTo>
                    <a:lnTo>
                      <a:pt x="458" y="287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17"/>
              <p:cNvSpPr/>
              <p:nvPr/>
            </p:nvSpPr>
            <p:spPr>
              <a:xfrm>
                <a:off x="2557622" y="4642449"/>
                <a:ext cx="43861" cy="27043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83" extrusionOk="0">
                    <a:moveTo>
                      <a:pt x="1" y="1"/>
                    </a:moveTo>
                    <a:lnTo>
                      <a:pt x="1" y="283"/>
                    </a:lnTo>
                    <a:lnTo>
                      <a:pt x="458" y="283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17"/>
              <p:cNvSpPr/>
              <p:nvPr/>
            </p:nvSpPr>
            <p:spPr>
              <a:xfrm>
                <a:off x="2470185" y="4642449"/>
                <a:ext cx="43861" cy="26661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79" extrusionOk="0">
                    <a:moveTo>
                      <a:pt x="1" y="1"/>
                    </a:moveTo>
                    <a:lnTo>
                      <a:pt x="1" y="279"/>
                    </a:lnTo>
                    <a:lnTo>
                      <a:pt x="458" y="279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17"/>
              <p:cNvSpPr/>
              <p:nvPr/>
            </p:nvSpPr>
            <p:spPr>
              <a:xfrm>
                <a:off x="2383226" y="4642832"/>
                <a:ext cx="43765" cy="26278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75" extrusionOk="0">
                    <a:moveTo>
                      <a:pt x="0" y="1"/>
                    </a:moveTo>
                    <a:lnTo>
                      <a:pt x="0" y="275"/>
                    </a:lnTo>
                    <a:lnTo>
                      <a:pt x="457" y="275"/>
                    </a:lnTo>
                    <a:lnTo>
                      <a:pt x="45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17"/>
              <p:cNvSpPr/>
              <p:nvPr/>
            </p:nvSpPr>
            <p:spPr>
              <a:xfrm>
                <a:off x="2296172" y="4642832"/>
                <a:ext cx="43765" cy="2589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71" extrusionOk="0">
                    <a:moveTo>
                      <a:pt x="0" y="1"/>
                    </a:moveTo>
                    <a:lnTo>
                      <a:pt x="0" y="271"/>
                    </a:lnTo>
                    <a:lnTo>
                      <a:pt x="458" y="271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17"/>
              <p:cNvSpPr/>
              <p:nvPr/>
            </p:nvSpPr>
            <p:spPr>
              <a:xfrm>
                <a:off x="2209117" y="4643309"/>
                <a:ext cx="43383" cy="25418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66" extrusionOk="0">
                    <a:moveTo>
                      <a:pt x="0" y="0"/>
                    </a:moveTo>
                    <a:lnTo>
                      <a:pt x="0" y="266"/>
                    </a:lnTo>
                    <a:lnTo>
                      <a:pt x="454" y="266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17"/>
              <p:cNvSpPr/>
              <p:nvPr/>
            </p:nvSpPr>
            <p:spPr>
              <a:xfrm>
                <a:off x="2121681" y="4643309"/>
                <a:ext cx="43765" cy="2503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62" extrusionOk="0">
                    <a:moveTo>
                      <a:pt x="1" y="0"/>
                    </a:moveTo>
                    <a:lnTo>
                      <a:pt x="1" y="261"/>
                    </a:lnTo>
                    <a:lnTo>
                      <a:pt x="458" y="261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17"/>
              <p:cNvSpPr/>
              <p:nvPr/>
            </p:nvSpPr>
            <p:spPr>
              <a:xfrm>
                <a:off x="2034626" y="4643692"/>
                <a:ext cx="43861" cy="24654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58" extrusionOk="0">
                    <a:moveTo>
                      <a:pt x="1" y="0"/>
                    </a:moveTo>
                    <a:lnTo>
                      <a:pt x="1" y="257"/>
                    </a:lnTo>
                    <a:lnTo>
                      <a:pt x="458" y="257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17"/>
              <p:cNvSpPr/>
              <p:nvPr/>
            </p:nvSpPr>
            <p:spPr>
              <a:xfrm>
                <a:off x="1947572" y="4643692"/>
                <a:ext cx="43479" cy="24272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54" extrusionOk="0">
                    <a:moveTo>
                      <a:pt x="454" y="0"/>
                    </a:moveTo>
                    <a:lnTo>
                      <a:pt x="1" y="4"/>
                    </a:lnTo>
                    <a:lnTo>
                      <a:pt x="1" y="253"/>
                    </a:lnTo>
                    <a:lnTo>
                      <a:pt x="454" y="253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17"/>
              <p:cNvSpPr/>
              <p:nvPr/>
            </p:nvSpPr>
            <p:spPr>
              <a:xfrm>
                <a:off x="1860231" y="4644074"/>
                <a:ext cx="43765" cy="23889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50" extrusionOk="0">
                    <a:moveTo>
                      <a:pt x="0" y="0"/>
                    </a:moveTo>
                    <a:lnTo>
                      <a:pt x="0" y="249"/>
                    </a:lnTo>
                    <a:lnTo>
                      <a:pt x="457" y="249"/>
                    </a:lnTo>
                    <a:lnTo>
                      <a:pt x="45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17"/>
              <p:cNvSpPr/>
              <p:nvPr/>
            </p:nvSpPr>
            <p:spPr>
              <a:xfrm>
                <a:off x="1773176" y="4644074"/>
                <a:ext cx="43765" cy="23507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46" extrusionOk="0">
                    <a:moveTo>
                      <a:pt x="458" y="0"/>
                    </a:moveTo>
                    <a:lnTo>
                      <a:pt x="0" y="4"/>
                    </a:lnTo>
                    <a:lnTo>
                      <a:pt x="0" y="245"/>
                    </a:lnTo>
                    <a:lnTo>
                      <a:pt x="458" y="245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17"/>
              <p:cNvSpPr/>
              <p:nvPr/>
            </p:nvSpPr>
            <p:spPr>
              <a:xfrm>
                <a:off x="1686122" y="4644456"/>
                <a:ext cx="43383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42" extrusionOk="0">
                    <a:moveTo>
                      <a:pt x="0" y="0"/>
                    </a:moveTo>
                    <a:lnTo>
                      <a:pt x="0" y="237"/>
                    </a:lnTo>
                    <a:lnTo>
                      <a:pt x="454" y="241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17"/>
              <p:cNvSpPr/>
              <p:nvPr/>
            </p:nvSpPr>
            <p:spPr>
              <a:xfrm>
                <a:off x="1598685" y="4644456"/>
                <a:ext cx="43765" cy="22743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38" extrusionOk="0">
                    <a:moveTo>
                      <a:pt x="458" y="0"/>
                    </a:moveTo>
                    <a:lnTo>
                      <a:pt x="1" y="4"/>
                    </a:lnTo>
                    <a:lnTo>
                      <a:pt x="1" y="237"/>
                    </a:lnTo>
                    <a:lnTo>
                      <a:pt x="458" y="237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17"/>
              <p:cNvSpPr/>
              <p:nvPr/>
            </p:nvSpPr>
            <p:spPr>
              <a:xfrm>
                <a:off x="1511631" y="4644838"/>
                <a:ext cx="43861" cy="2236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34" extrusionOk="0">
                    <a:moveTo>
                      <a:pt x="1" y="0"/>
                    </a:moveTo>
                    <a:lnTo>
                      <a:pt x="1" y="229"/>
                    </a:lnTo>
                    <a:lnTo>
                      <a:pt x="458" y="233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17"/>
              <p:cNvSpPr/>
              <p:nvPr/>
            </p:nvSpPr>
            <p:spPr>
              <a:xfrm>
                <a:off x="1424576" y="4644838"/>
                <a:ext cx="43479" cy="21978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30" extrusionOk="0">
                    <a:moveTo>
                      <a:pt x="454" y="0"/>
                    </a:moveTo>
                    <a:lnTo>
                      <a:pt x="1" y="4"/>
                    </a:lnTo>
                    <a:lnTo>
                      <a:pt x="1" y="229"/>
                    </a:lnTo>
                    <a:lnTo>
                      <a:pt x="454" y="229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9" name="Google Shape;1509;p17"/>
            <p:cNvSpPr/>
            <p:nvPr/>
          </p:nvSpPr>
          <p:spPr>
            <a:xfrm>
              <a:off x="1337235" y="4645221"/>
              <a:ext cx="43765" cy="21596"/>
            </a:xfrm>
            <a:custGeom>
              <a:avLst/>
              <a:gdLst/>
              <a:ahLst/>
              <a:cxnLst/>
              <a:rect l="l" t="t" r="r" b="b"/>
              <a:pathLst>
                <a:path w="458" h="226" extrusionOk="0">
                  <a:moveTo>
                    <a:pt x="0" y="0"/>
                  </a:moveTo>
                  <a:lnTo>
                    <a:pt x="0" y="221"/>
                  </a:lnTo>
                  <a:lnTo>
                    <a:pt x="458" y="22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7"/>
            <p:cNvSpPr/>
            <p:nvPr/>
          </p:nvSpPr>
          <p:spPr>
            <a:xfrm>
              <a:off x="1249416" y="4644456"/>
              <a:ext cx="44530" cy="21978"/>
            </a:xfrm>
            <a:custGeom>
              <a:avLst/>
              <a:gdLst/>
              <a:ahLst/>
              <a:cxnLst/>
              <a:rect l="l" t="t" r="r" b="b"/>
              <a:pathLst>
                <a:path w="466" h="230" extrusionOk="0">
                  <a:moveTo>
                    <a:pt x="16" y="0"/>
                  </a:moveTo>
                  <a:lnTo>
                    <a:pt x="0" y="200"/>
                  </a:lnTo>
                  <a:cubicBezTo>
                    <a:pt x="155" y="217"/>
                    <a:pt x="311" y="225"/>
                    <a:pt x="466" y="229"/>
                  </a:cubicBezTo>
                  <a:lnTo>
                    <a:pt x="466" y="13"/>
                  </a:lnTo>
                  <a:cubicBezTo>
                    <a:pt x="315" y="13"/>
                    <a:pt x="168" y="8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7"/>
            <p:cNvSpPr/>
            <p:nvPr/>
          </p:nvSpPr>
          <p:spPr>
            <a:xfrm>
              <a:off x="1162362" y="4633085"/>
              <a:ext cx="46154" cy="24749"/>
            </a:xfrm>
            <a:custGeom>
              <a:avLst/>
              <a:gdLst/>
              <a:ahLst/>
              <a:cxnLst/>
              <a:rect l="l" t="t" r="r" b="b"/>
              <a:pathLst>
                <a:path w="483" h="259" extrusionOk="0">
                  <a:moveTo>
                    <a:pt x="37" y="1"/>
                  </a:moveTo>
                  <a:lnTo>
                    <a:pt x="0" y="164"/>
                  </a:lnTo>
                  <a:cubicBezTo>
                    <a:pt x="151" y="197"/>
                    <a:pt x="298" y="230"/>
                    <a:pt x="454" y="258"/>
                  </a:cubicBezTo>
                  <a:lnTo>
                    <a:pt x="482" y="74"/>
                  </a:lnTo>
                  <a:cubicBezTo>
                    <a:pt x="331" y="58"/>
                    <a:pt x="184" y="34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7"/>
            <p:cNvSpPr/>
            <p:nvPr/>
          </p:nvSpPr>
          <p:spPr>
            <a:xfrm>
              <a:off x="1078461" y="4610437"/>
              <a:ext cx="45772" cy="26278"/>
            </a:xfrm>
            <a:custGeom>
              <a:avLst/>
              <a:gdLst/>
              <a:ahLst/>
              <a:cxnLst/>
              <a:rect l="l" t="t" r="r" b="b"/>
              <a:pathLst>
                <a:path w="479" h="275" extrusionOk="0">
                  <a:moveTo>
                    <a:pt x="45" y="1"/>
                  </a:moveTo>
                  <a:lnTo>
                    <a:pt x="0" y="119"/>
                  </a:lnTo>
                  <a:cubicBezTo>
                    <a:pt x="143" y="177"/>
                    <a:pt x="290" y="230"/>
                    <a:pt x="433" y="275"/>
                  </a:cubicBezTo>
                  <a:lnTo>
                    <a:pt x="478" y="136"/>
                  </a:lnTo>
                  <a:cubicBezTo>
                    <a:pt x="331" y="95"/>
                    <a:pt x="188" y="5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7"/>
            <p:cNvSpPr/>
            <p:nvPr/>
          </p:nvSpPr>
          <p:spPr>
            <a:xfrm>
              <a:off x="999242" y="4576131"/>
              <a:ext cx="43383" cy="28189"/>
            </a:xfrm>
            <a:custGeom>
              <a:avLst/>
              <a:gdLst/>
              <a:ahLst/>
              <a:cxnLst/>
              <a:rect l="l" t="t" r="r" b="b"/>
              <a:pathLst>
                <a:path w="454" h="295" extrusionOk="0">
                  <a:moveTo>
                    <a:pt x="45" y="1"/>
                  </a:moveTo>
                  <a:lnTo>
                    <a:pt x="0" y="82"/>
                  </a:lnTo>
                  <a:cubicBezTo>
                    <a:pt x="131" y="160"/>
                    <a:pt x="270" y="229"/>
                    <a:pt x="408" y="295"/>
                  </a:cubicBezTo>
                  <a:lnTo>
                    <a:pt x="453" y="193"/>
                  </a:lnTo>
                  <a:cubicBezTo>
                    <a:pt x="315" y="131"/>
                    <a:pt x="176" y="7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7"/>
            <p:cNvSpPr/>
            <p:nvPr/>
          </p:nvSpPr>
          <p:spPr>
            <a:xfrm>
              <a:off x="925853" y="4531601"/>
              <a:ext cx="39847" cy="29814"/>
            </a:xfrm>
            <a:custGeom>
              <a:avLst/>
              <a:gdLst/>
              <a:ahLst/>
              <a:cxnLst/>
              <a:rect l="l" t="t" r="r" b="b"/>
              <a:pathLst>
                <a:path w="417" h="312" extrusionOk="0">
                  <a:moveTo>
                    <a:pt x="33" y="1"/>
                  </a:moveTo>
                  <a:lnTo>
                    <a:pt x="0" y="50"/>
                  </a:lnTo>
                  <a:cubicBezTo>
                    <a:pt x="123" y="144"/>
                    <a:pt x="245" y="230"/>
                    <a:pt x="376" y="311"/>
                  </a:cubicBezTo>
                  <a:lnTo>
                    <a:pt x="417" y="246"/>
                  </a:lnTo>
                  <a:cubicBezTo>
                    <a:pt x="286" y="168"/>
                    <a:pt x="159" y="87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7"/>
            <p:cNvSpPr/>
            <p:nvPr/>
          </p:nvSpPr>
          <p:spPr>
            <a:xfrm>
              <a:off x="859439" y="4477801"/>
              <a:ext cx="34878" cy="31343"/>
            </a:xfrm>
            <a:custGeom>
              <a:avLst/>
              <a:gdLst/>
              <a:ahLst/>
              <a:cxnLst/>
              <a:rect l="l" t="t" r="r" b="b"/>
              <a:pathLst>
                <a:path w="365" h="328" extrusionOk="0">
                  <a:moveTo>
                    <a:pt x="17" y="0"/>
                  </a:moveTo>
                  <a:lnTo>
                    <a:pt x="1" y="17"/>
                  </a:lnTo>
                  <a:cubicBezTo>
                    <a:pt x="111" y="123"/>
                    <a:pt x="221" y="229"/>
                    <a:pt x="340" y="327"/>
                  </a:cubicBezTo>
                  <a:lnTo>
                    <a:pt x="364" y="294"/>
                  </a:lnTo>
                  <a:cubicBezTo>
                    <a:pt x="246" y="200"/>
                    <a:pt x="132" y="102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7"/>
            <p:cNvSpPr/>
            <p:nvPr/>
          </p:nvSpPr>
          <p:spPr>
            <a:xfrm>
              <a:off x="815386" y="4431359"/>
              <a:ext cx="14525" cy="16436"/>
            </a:xfrm>
            <a:custGeom>
              <a:avLst/>
              <a:gdLst/>
              <a:ahLst/>
              <a:cxnLst/>
              <a:rect l="l" t="t" r="r" b="b"/>
              <a:pathLst>
                <a:path w="152" h="172" extrusionOk="0">
                  <a:moveTo>
                    <a:pt x="0" y="0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7"/>
            <p:cNvSpPr/>
            <p:nvPr/>
          </p:nvSpPr>
          <p:spPr>
            <a:xfrm rot="10800000">
              <a:off x="6220527" y="4640538"/>
              <a:ext cx="43861" cy="34015"/>
            </a:xfrm>
            <a:custGeom>
              <a:avLst/>
              <a:gdLst/>
              <a:ahLst/>
              <a:cxnLst/>
              <a:rect l="l" t="t" r="r" b="b"/>
              <a:pathLst>
                <a:path w="459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58" y="15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7"/>
            <p:cNvSpPr/>
            <p:nvPr/>
          </p:nvSpPr>
          <p:spPr>
            <a:xfrm rot="10800000">
              <a:off x="6307964" y="4640538"/>
              <a:ext cx="43479" cy="34015"/>
            </a:xfrm>
            <a:custGeom>
              <a:avLst/>
              <a:gdLst/>
              <a:ahLst/>
              <a:cxnLst/>
              <a:rect l="l" t="t" r="r" b="b"/>
              <a:pathLst>
                <a:path w="455" h="156" extrusionOk="0">
                  <a:moveTo>
                    <a:pt x="454" y="1"/>
                  </a:moveTo>
                  <a:lnTo>
                    <a:pt x="1" y="5"/>
                  </a:lnTo>
                  <a:lnTo>
                    <a:pt x="1" y="152"/>
                  </a:lnTo>
                  <a:lnTo>
                    <a:pt x="454" y="156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7"/>
            <p:cNvSpPr/>
            <p:nvPr/>
          </p:nvSpPr>
          <p:spPr>
            <a:xfrm rot="10800000">
              <a:off x="6395018" y="4641410"/>
              <a:ext cx="43383" cy="32271"/>
            </a:xfrm>
            <a:custGeom>
              <a:avLst/>
              <a:gdLst/>
              <a:ahLst/>
              <a:cxnLst/>
              <a:rect l="l" t="t" r="r" b="b"/>
              <a:pathLst>
                <a:path w="454" h="148" extrusionOk="0">
                  <a:moveTo>
                    <a:pt x="0" y="1"/>
                  </a:moveTo>
                  <a:lnTo>
                    <a:pt x="0" y="148"/>
                  </a:lnTo>
                  <a:lnTo>
                    <a:pt x="454" y="14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7"/>
            <p:cNvSpPr/>
            <p:nvPr/>
          </p:nvSpPr>
          <p:spPr>
            <a:xfrm rot="10800000">
              <a:off x="6481690" y="4642282"/>
              <a:ext cx="43765" cy="32271"/>
            </a:xfrm>
            <a:custGeom>
              <a:avLst/>
              <a:gdLst/>
              <a:ahLst/>
              <a:cxnLst/>
              <a:rect l="l" t="t" r="r" b="b"/>
              <a:pathLst>
                <a:path w="458" h="148" extrusionOk="0">
                  <a:moveTo>
                    <a:pt x="4" y="1"/>
                  </a:moveTo>
                  <a:lnTo>
                    <a:pt x="0" y="131"/>
                  </a:lnTo>
                  <a:cubicBezTo>
                    <a:pt x="151" y="140"/>
                    <a:pt x="307" y="148"/>
                    <a:pt x="458" y="148"/>
                  </a:cubicBezTo>
                  <a:lnTo>
                    <a:pt x="458" y="9"/>
                  </a:lnTo>
                  <a:cubicBezTo>
                    <a:pt x="307" y="9"/>
                    <a:pt x="156" y="9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7"/>
            <p:cNvSpPr/>
            <p:nvPr/>
          </p:nvSpPr>
          <p:spPr>
            <a:xfrm rot="10357179">
              <a:off x="6567890" y="4647532"/>
              <a:ext cx="44617" cy="36563"/>
            </a:xfrm>
            <a:custGeom>
              <a:avLst/>
              <a:gdLst/>
              <a:ahLst/>
              <a:cxnLst/>
              <a:rect l="l" t="t" r="r" b="b"/>
              <a:pathLst>
                <a:path w="467" h="185" extrusionOk="0">
                  <a:moveTo>
                    <a:pt x="21" y="1"/>
                  </a:moveTo>
                  <a:lnTo>
                    <a:pt x="1" y="107"/>
                  </a:lnTo>
                  <a:cubicBezTo>
                    <a:pt x="148" y="135"/>
                    <a:pt x="299" y="164"/>
                    <a:pt x="454" y="184"/>
                  </a:cubicBezTo>
                  <a:lnTo>
                    <a:pt x="466" y="66"/>
                  </a:lnTo>
                  <a:cubicBezTo>
                    <a:pt x="319" y="50"/>
                    <a:pt x="168" y="29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7"/>
            <p:cNvSpPr/>
            <p:nvPr/>
          </p:nvSpPr>
          <p:spPr>
            <a:xfrm rot="10199104">
              <a:off x="6653029" y="4665079"/>
              <a:ext cx="44140" cy="40591"/>
            </a:xfrm>
            <a:custGeom>
              <a:avLst/>
              <a:gdLst/>
              <a:ahLst/>
              <a:cxnLst/>
              <a:rect l="l" t="t" r="r" b="b"/>
              <a:pathLst>
                <a:path w="462" h="213" extrusionOk="0">
                  <a:moveTo>
                    <a:pt x="25" y="0"/>
                  </a:moveTo>
                  <a:lnTo>
                    <a:pt x="0" y="78"/>
                  </a:lnTo>
                  <a:cubicBezTo>
                    <a:pt x="147" y="127"/>
                    <a:pt x="290" y="172"/>
                    <a:pt x="437" y="213"/>
                  </a:cubicBezTo>
                  <a:lnTo>
                    <a:pt x="462" y="119"/>
                  </a:lnTo>
                  <a:cubicBezTo>
                    <a:pt x="315" y="86"/>
                    <a:pt x="172" y="45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7"/>
            <p:cNvSpPr/>
            <p:nvPr/>
          </p:nvSpPr>
          <p:spPr>
            <a:xfrm rot="10307754">
              <a:off x="6735393" y="4693574"/>
              <a:ext cx="42615" cy="40864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29" y="0"/>
                  </a:moveTo>
                  <a:lnTo>
                    <a:pt x="1" y="53"/>
                  </a:lnTo>
                  <a:cubicBezTo>
                    <a:pt x="140" y="123"/>
                    <a:pt x="279" y="188"/>
                    <a:pt x="417" y="245"/>
                  </a:cubicBezTo>
                  <a:lnTo>
                    <a:pt x="446" y="180"/>
                  </a:lnTo>
                  <a:cubicBezTo>
                    <a:pt x="303" y="123"/>
                    <a:pt x="164" y="66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7"/>
            <p:cNvSpPr/>
            <p:nvPr/>
          </p:nvSpPr>
          <p:spPr>
            <a:xfrm rot="10517640">
              <a:off x="6813753" y="4732666"/>
              <a:ext cx="39179" cy="40158"/>
            </a:xfrm>
            <a:custGeom>
              <a:avLst/>
              <a:gdLst/>
              <a:ahLst/>
              <a:cxnLst/>
              <a:rect l="l" t="t" r="r" b="b"/>
              <a:pathLst>
                <a:path w="410" h="282" extrusionOk="0">
                  <a:moveTo>
                    <a:pt x="21" y="0"/>
                  </a:moveTo>
                  <a:lnTo>
                    <a:pt x="1" y="33"/>
                  </a:lnTo>
                  <a:cubicBezTo>
                    <a:pt x="127" y="119"/>
                    <a:pt x="254" y="204"/>
                    <a:pt x="385" y="282"/>
                  </a:cubicBezTo>
                  <a:lnTo>
                    <a:pt x="409" y="237"/>
                  </a:lnTo>
                  <a:cubicBezTo>
                    <a:pt x="278" y="164"/>
                    <a:pt x="148" y="86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7"/>
            <p:cNvSpPr/>
            <p:nvPr/>
          </p:nvSpPr>
          <p:spPr>
            <a:xfrm rot="10800000">
              <a:off x="6885996" y="4782542"/>
              <a:ext cx="34401" cy="30196"/>
            </a:xfrm>
            <a:custGeom>
              <a:avLst/>
              <a:gdLst/>
              <a:ahLst/>
              <a:cxnLst/>
              <a:rect l="l" t="t" r="r" b="b"/>
              <a:pathLst>
                <a:path w="360" h="316" extrusionOk="0">
                  <a:moveTo>
                    <a:pt x="8" y="1"/>
                  </a:moveTo>
                  <a:lnTo>
                    <a:pt x="0" y="13"/>
                  </a:lnTo>
                  <a:cubicBezTo>
                    <a:pt x="110" y="119"/>
                    <a:pt x="225" y="217"/>
                    <a:pt x="343" y="315"/>
                  </a:cubicBezTo>
                  <a:lnTo>
                    <a:pt x="359" y="295"/>
                  </a:lnTo>
                  <a:cubicBezTo>
                    <a:pt x="241" y="201"/>
                    <a:pt x="123" y="103"/>
                    <a:pt x="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7"/>
            <p:cNvSpPr/>
            <p:nvPr/>
          </p:nvSpPr>
          <p:spPr>
            <a:xfrm rot="10800000">
              <a:off x="6950784" y="4842649"/>
              <a:ext cx="14525" cy="16531"/>
            </a:xfrm>
            <a:custGeom>
              <a:avLst/>
              <a:gdLst/>
              <a:ahLst/>
              <a:cxnLst/>
              <a:rect l="l" t="t" r="r" b="b"/>
              <a:pathLst>
                <a:path w="152" h="173" extrusionOk="0">
                  <a:moveTo>
                    <a:pt x="0" y="1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7"/>
            <p:cNvSpPr/>
            <p:nvPr/>
          </p:nvSpPr>
          <p:spPr>
            <a:xfrm rot="10800000">
              <a:off x="6134362" y="3945450"/>
              <a:ext cx="43859" cy="43002"/>
            </a:xfrm>
            <a:custGeom>
              <a:avLst/>
              <a:gdLst/>
              <a:ahLst/>
              <a:cxnLst/>
              <a:rect l="l" t="t" r="r" b="b"/>
              <a:pathLst>
                <a:path w="459" h="234" extrusionOk="0">
                  <a:moveTo>
                    <a:pt x="1" y="0"/>
                  </a:moveTo>
                  <a:lnTo>
                    <a:pt x="1" y="229"/>
                  </a:lnTo>
                  <a:lnTo>
                    <a:pt x="458" y="23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7"/>
            <p:cNvSpPr/>
            <p:nvPr/>
          </p:nvSpPr>
          <p:spPr>
            <a:xfrm rot="10800000">
              <a:off x="6221793" y="3946185"/>
              <a:ext cx="43476" cy="42267"/>
            </a:xfrm>
            <a:custGeom>
              <a:avLst/>
              <a:gdLst/>
              <a:ahLst/>
              <a:cxnLst/>
              <a:rect l="l" t="t" r="r" b="b"/>
              <a:pathLst>
                <a:path w="455" h="230" extrusionOk="0">
                  <a:moveTo>
                    <a:pt x="454" y="0"/>
                  </a:moveTo>
                  <a:lnTo>
                    <a:pt x="1" y="4"/>
                  </a:lnTo>
                  <a:lnTo>
                    <a:pt x="1" y="229"/>
                  </a:lnTo>
                  <a:lnTo>
                    <a:pt x="454" y="22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7"/>
            <p:cNvSpPr/>
            <p:nvPr/>
          </p:nvSpPr>
          <p:spPr>
            <a:xfrm rot="10800000">
              <a:off x="6308842" y="3946185"/>
              <a:ext cx="43763" cy="41532"/>
            </a:xfrm>
            <a:custGeom>
              <a:avLst/>
              <a:gdLst/>
              <a:ahLst/>
              <a:cxnLst/>
              <a:rect l="l" t="t" r="r" b="b"/>
              <a:pathLst>
                <a:path w="458" h="226" extrusionOk="0">
                  <a:moveTo>
                    <a:pt x="0" y="0"/>
                  </a:moveTo>
                  <a:lnTo>
                    <a:pt x="0" y="221"/>
                  </a:lnTo>
                  <a:lnTo>
                    <a:pt x="458" y="22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7"/>
            <p:cNvSpPr/>
            <p:nvPr/>
          </p:nvSpPr>
          <p:spPr>
            <a:xfrm rot="10800000">
              <a:off x="6395903" y="3949728"/>
              <a:ext cx="44527" cy="28849"/>
            </a:xfrm>
            <a:custGeom>
              <a:avLst/>
              <a:gdLst/>
              <a:ahLst/>
              <a:cxnLst/>
              <a:rect l="l" t="t" r="r" b="b"/>
              <a:pathLst>
                <a:path w="466" h="230" extrusionOk="0">
                  <a:moveTo>
                    <a:pt x="16" y="0"/>
                  </a:moveTo>
                  <a:lnTo>
                    <a:pt x="0" y="200"/>
                  </a:lnTo>
                  <a:cubicBezTo>
                    <a:pt x="155" y="217"/>
                    <a:pt x="311" y="225"/>
                    <a:pt x="466" y="229"/>
                  </a:cubicBezTo>
                  <a:lnTo>
                    <a:pt x="466" y="13"/>
                  </a:lnTo>
                  <a:cubicBezTo>
                    <a:pt x="315" y="13"/>
                    <a:pt x="168" y="8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7"/>
            <p:cNvSpPr/>
            <p:nvPr/>
          </p:nvSpPr>
          <p:spPr>
            <a:xfrm rot="10438123">
              <a:off x="6481339" y="3947150"/>
              <a:ext cx="46153" cy="32487"/>
            </a:xfrm>
            <a:custGeom>
              <a:avLst/>
              <a:gdLst/>
              <a:ahLst/>
              <a:cxnLst/>
              <a:rect l="l" t="t" r="r" b="b"/>
              <a:pathLst>
                <a:path w="483" h="259" extrusionOk="0">
                  <a:moveTo>
                    <a:pt x="37" y="1"/>
                  </a:moveTo>
                  <a:lnTo>
                    <a:pt x="0" y="164"/>
                  </a:lnTo>
                  <a:cubicBezTo>
                    <a:pt x="151" y="197"/>
                    <a:pt x="298" y="230"/>
                    <a:pt x="454" y="258"/>
                  </a:cubicBezTo>
                  <a:lnTo>
                    <a:pt x="482" y="74"/>
                  </a:lnTo>
                  <a:cubicBezTo>
                    <a:pt x="331" y="58"/>
                    <a:pt x="184" y="34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7"/>
            <p:cNvSpPr/>
            <p:nvPr/>
          </p:nvSpPr>
          <p:spPr>
            <a:xfrm rot="10577156">
              <a:off x="6569192" y="3973936"/>
              <a:ext cx="45772" cy="26279"/>
            </a:xfrm>
            <a:custGeom>
              <a:avLst/>
              <a:gdLst/>
              <a:ahLst/>
              <a:cxnLst/>
              <a:rect l="l" t="t" r="r" b="b"/>
              <a:pathLst>
                <a:path w="479" h="275" extrusionOk="0">
                  <a:moveTo>
                    <a:pt x="45" y="1"/>
                  </a:moveTo>
                  <a:lnTo>
                    <a:pt x="0" y="119"/>
                  </a:lnTo>
                  <a:cubicBezTo>
                    <a:pt x="143" y="177"/>
                    <a:pt x="290" y="230"/>
                    <a:pt x="433" y="275"/>
                  </a:cubicBezTo>
                  <a:lnTo>
                    <a:pt x="478" y="136"/>
                  </a:lnTo>
                  <a:cubicBezTo>
                    <a:pt x="331" y="95"/>
                    <a:pt x="188" y="5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7"/>
            <p:cNvSpPr/>
            <p:nvPr/>
          </p:nvSpPr>
          <p:spPr>
            <a:xfrm rot="10577156">
              <a:off x="6652791" y="4001051"/>
              <a:ext cx="43383" cy="28190"/>
            </a:xfrm>
            <a:custGeom>
              <a:avLst/>
              <a:gdLst/>
              <a:ahLst/>
              <a:cxnLst/>
              <a:rect l="l" t="t" r="r" b="b"/>
              <a:pathLst>
                <a:path w="454" h="295" extrusionOk="0">
                  <a:moveTo>
                    <a:pt x="45" y="1"/>
                  </a:moveTo>
                  <a:lnTo>
                    <a:pt x="0" y="82"/>
                  </a:lnTo>
                  <a:cubicBezTo>
                    <a:pt x="131" y="160"/>
                    <a:pt x="270" y="229"/>
                    <a:pt x="408" y="295"/>
                  </a:cubicBezTo>
                  <a:lnTo>
                    <a:pt x="453" y="193"/>
                  </a:lnTo>
                  <a:cubicBezTo>
                    <a:pt x="315" y="131"/>
                    <a:pt x="176" y="7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7"/>
            <p:cNvSpPr/>
            <p:nvPr/>
          </p:nvSpPr>
          <p:spPr>
            <a:xfrm rot="10577156">
              <a:off x="6732390" y="4038996"/>
              <a:ext cx="39848" cy="29814"/>
            </a:xfrm>
            <a:custGeom>
              <a:avLst/>
              <a:gdLst/>
              <a:ahLst/>
              <a:cxnLst/>
              <a:rect l="l" t="t" r="r" b="b"/>
              <a:pathLst>
                <a:path w="417" h="312" extrusionOk="0">
                  <a:moveTo>
                    <a:pt x="33" y="1"/>
                  </a:moveTo>
                  <a:lnTo>
                    <a:pt x="0" y="50"/>
                  </a:lnTo>
                  <a:cubicBezTo>
                    <a:pt x="123" y="144"/>
                    <a:pt x="245" y="230"/>
                    <a:pt x="376" y="311"/>
                  </a:cubicBezTo>
                  <a:lnTo>
                    <a:pt x="417" y="246"/>
                  </a:lnTo>
                  <a:cubicBezTo>
                    <a:pt x="286" y="168"/>
                    <a:pt x="159" y="87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7"/>
            <p:cNvSpPr/>
            <p:nvPr/>
          </p:nvSpPr>
          <p:spPr>
            <a:xfrm rot="10577156">
              <a:off x="6807064" y="4086692"/>
              <a:ext cx="34879" cy="31343"/>
            </a:xfrm>
            <a:custGeom>
              <a:avLst/>
              <a:gdLst/>
              <a:ahLst/>
              <a:cxnLst/>
              <a:rect l="l" t="t" r="r" b="b"/>
              <a:pathLst>
                <a:path w="365" h="328" extrusionOk="0">
                  <a:moveTo>
                    <a:pt x="17" y="0"/>
                  </a:moveTo>
                  <a:lnTo>
                    <a:pt x="1" y="17"/>
                  </a:lnTo>
                  <a:cubicBezTo>
                    <a:pt x="111" y="123"/>
                    <a:pt x="221" y="229"/>
                    <a:pt x="340" y="327"/>
                  </a:cubicBezTo>
                  <a:lnTo>
                    <a:pt x="364" y="294"/>
                  </a:lnTo>
                  <a:cubicBezTo>
                    <a:pt x="246" y="200"/>
                    <a:pt x="132" y="102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7"/>
            <p:cNvSpPr/>
            <p:nvPr/>
          </p:nvSpPr>
          <p:spPr>
            <a:xfrm rot="10577156">
              <a:off x="6874848" y="4144415"/>
              <a:ext cx="14525" cy="16436"/>
            </a:xfrm>
            <a:custGeom>
              <a:avLst/>
              <a:gdLst/>
              <a:ahLst/>
              <a:cxnLst/>
              <a:rect l="l" t="t" r="r" b="b"/>
              <a:pathLst>
                <a:path w="152" h="172" extrusionOk="0">
                  <a:moveTo>
                    <a:pt x="0" y="0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7"/>
            <p:cNvSpPr/>
            <p:nvPr/>
          </p:nvSpPr>
          <p:spPr>
            <a:xfrm>
              <a:off x="6135232" y="4631921"/>
              <a:ext cx="45778" cy="43384"/>
            </a:xfrm>
            <a:custGeom>
              <a:avLst/>
              <a:gdLst/>
              <a:ahLst/>
              <a:cxnLst/>
              <a:rect l="l" t="t" r="r" b="b"/>
              <a:pathLst>
                <a:path w="226" h="454" extrusionOk="0">
                  <a:moveTo>
                    <a:pt x="1" y="0"/>
                  </a:moveTo>
                  <a:lnTo>
                    <a:pt x="1" y="453"/>
                  </a:lnTo>
                  <a:lnTo>
                    <a:pt x="226" y="45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38" name="Google Shape;1538;p17"/>
            <p:cNvCxnSpPr/>
            <p:nvPr/>
          </p:nvCxnSpPr>
          <p:spPr>
            <a:xfrm>
              <a:off x="711275" y="-720600"/>
              <a:ext cx="0" cy="4799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" name="Google Shape;1540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1" name="Google Shape;1541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42" name="Google Shape;1542;p18"/>
          <p:cNvSpPr txBox="1">
            <a:spLocks noGrp="1"/>
          </p:cNvSpPr>
          <p:nvPr>
            <p:ph type="subTitle" idx="1"/>
          </p:nvPr>
        </p:nvSpPr>
        <p:spPr>
          <a:xfrm>
            <a:off x="713238" y="1667550"/>
            <a:ext cx="3779400" cy="10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43" name="Google Shape;1543;p18"/>
          <p:cNvSpPr txBox="1">
            <a:spLocks noGrp="1"/>
          </p:cNvSpPr>
          <p:nvPr>
            <p:ph type="subTitle" idx="2"/>
          </p:nvPr>
        </p:nvSpPr>
        <p:spPr>
          <a:xfrm>
            <a:off x="4651366" y="1667550"/>
            <a:ext cx="3779400" cy="10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44" name="Google Shape;1544;p18"/>
          <p:cNvSpPr txBox="1">
            <a:spLocks noGrp="1"/>
          </p:cNvSpPr>
          <p:nvPr>
            <p:ph type="subTitle" idx="3"/>
          </p:nvPr>
        </p:nvSpPr>
        <p:spPr>
          <a:xfrm>
            <a:off x="713225" y="3548600"/>
            <a:ext cx="3779400" cy="10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45" name="Google Shape;1545;p18"/>
          <p:cNvSpPr txBox="1">
            <a:spLocks noGrp="1"/>
          </p:cNvSpPr>
          <p:nvPr>
            <p:ph type="subTitle" idx="4"/>
          </p:nvPr>
        </p:nvSpPr>
        <p:spPr>
          <a:xfrm>
            <a:off x="4651353" y="3548600"/>
            <a:ext cx="3779400" cy="10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46" name="Google Shape;1546;p18"/>
          <p:cNvSpPr txBox="1">
            <a:spLocks noGrp="1"/>
          </p:cNvSpPr>
          <p:nvPr>
            <p:ph type="subTitle" idx="5"/>
          </p:nvPr>
        </p:nvSpPr>
        <p:spPr>
          <a:xfrm>
            <a:off x="713238" y="961400"/>
            <a:ext cx="3779400" cy="71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47" name="Google Shape;1547;p18"/>
          <p:cNvSpPr txBox="1">
            <a:spLocks noGrp="1"/>
          </p:cNvSpPr>
          <p:nvPr>
            <p:ph type="subTitle" idx="6"/>
          </p:nvPr>
        </p:nvSpPr>
        <p:spPr>
          <a:xfrm>
            <a:off x="713225" y="2842625"/>
            <a:ext cx="3779400" cy="71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48" name="Google Shape;1548;p18"/>
          <p:cNvSpPr txBox="1">
            <a:spLocks noGrp="1"/>
          </p:cNvSpPr>
          <p:nvPr>
            <p:ph type="subTitle" idx="7"/>
          </p:nvPr>
        </p:nvSpPr>
        <p:spPr>
          <a:xfrm>
            <a:off x="4651337" y="961400"/>
            <a:ext cx="3779400" cy="71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49" name="Google Shape;1549;p18"/>
          <p:cNvSpPr txBox="1">
            <a:spLocks noGrp="1"/>
          </p:cNvSpPr>
          <p:nvPr>
            <p:ph type="subTitle" idx="8"/>
          </p:nvPr>
        </p:nvSpPr>
        <p:spPr>
          <a:xfrm>
            <a:off x="4651324" y="2842625"/>
            <a:ext cx="3779400" cy="71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550" name="Google Shape;1550;p18"/>
          <p:cNvGrpSpPr/>
          <p:nvPr/>
        </p:nvGrpSpPr>
        <p:grpSpPr>
          <a:xfrm flipH="1">
            <a:off x="-326825" y="-5"/>
            <a:ext cx="9536500" cy="5013206"/>
            <a:chOff x="-379809" y="-82355"/>
            <a:chExt cx="9536500" cy="5013206"/>
          </a:xfrm>
        </p:grpSpPr>
        <p:sp>
          <p:nvSpPr>
            <p:cNvPr id="1551" name="Google Shape;1551;p18"/>
            <p:cNvSpPr/>
            <p:nvPr/>
          </p:nvSpPr>
          <p:spPr>
            <a:xfrm rot="-5400000">
              <a:off x="5954955" y="1729115"/>
              <a:ext cx="5013206" cy="1390266"/>
            </a:xfrm>
            <a:custGeom>
              <a:avLst/>
              <a:gdLst/>
              <a:ahLst/>
              <a:cxnLst/>
              <a:rect l="l" t="t" r="r" b="b"/>
              <a:pathLst>
                <a:path w="56246" h="14549" extrusionOk="0">
                  <a:moveTo>
                    <a:pt x="98" y="0"/>
                  </a:moveTo>
                  <a:lnTo>
                    <a:pt x="0" y="6343"/>
                  </a:lnTo>
                  <a:lnTo>
                    <a:pt x="5" y="8181"/>
                  </a:lnTo>
                  <a:cubicBezTo>
                    <a:pt x="17" y="11701"/>
                    <a:pt x="2876" y="14549"/>
                    <a:pt x="6394" y="14549"/>
                  </a:cubicBezTo>
                  <a:cubicBezTo>
                    <a:pt x="6399" y="14549"/>
                    <a:pt x="6404" y="14549"/>
                    <a:pt x="6409" y="14549"/>
                  </a:cubicBezTo>
                  <a:lnTo>
                    <a:pt x="56246" y="14520"/>
                  </a:lnTo>
                  <a:lnTo>
                    <a:pt x="56246" y="6298"/>
                  </a:lnTo>
                  <a:lnTo>
                    <a:pt x="6364" y="6323"/>
                  </a:lnTo>
                  <a:cubicBezTo>
                    <a:pt x="6355" y="6323"/>
                    <a:pt x="6346" y="6323"/>
                    <a:pt x="6337" y="6323"/>
                  </a:cubicBezTo>
                  <a:cubicBezTo>
                    <a:pt x="4370" y="6323"/>
                    <a:pt x="2499" y="5429"/>
                    <a:pt x="1299" y="3868"/>
                  </a:cubicBezTo>
                  <a:cubicBezTo>
                    <a:pt x="478" y="2798"/>
                    <a:pt x="103" y="1458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8"/>
            <p:cNvSpPr/>
            <p:nvPr/>
          </p:nvSpPr>
          <p:spPr>
            <a:xfrm rot="-5400000">
              <a:off x="8396932" y="4250671"/>
              <a:ext cx="43383" cy="14143"/>
            </a:xfrm>
            <a:custGeom>
              <a:avLst/>
              <a:gdLst/>
              <a:ahLst/>
              <a:cxnLst/>
              <a:rect l="l" t="t" r="r" b="b"/>
              <a:pathLst>
                <a:path w="454" h="148" extrusionOk="0">
                  <a:moveTo>
                    <a:pt x="0" y="1"/>
                  </a:moveTo>
                  <a:lnTo>
                    <a:pt x="0" y="148"/>
                  </a:lnTo>
                  <a:lnTo>
                    <a:pt x="454" y="14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8"/>
            <p:cNvSpPr/>
            <p:nvPr/>
          </p:nvSpPr>
          <p:spPr>
            <a:xfrm rot="-5400000">
              <a:off x="8396358" y="4337534"/>
              <a:ext cx="43765" cy="14143"/>
            </a:xfrm>
            <a:custGeom>
              <a:avLst/>
              <a:gdLst/>
              <a:ahLst/>
              <a:cxnLst/>
              <a:rect l="l" t="t" r="r" b="b"/>
              <a:pathLst>
                <a:path w="458" h="148" extrusionOk="0">
                  <a:moveTo>
                    <a:pt x="4" y="1"/>
                  </a:moveTo>
                  <a:lnTo>
                    <a:pt x="0" y="131"/>
                  </a:lnTo>
                  <a:cubicBezTo>
                    <a:pt x="151" y="140"/>
                    <a:pt x="307" y="148"/>
                    <a:pt x="458" y="148"/>
                  </a:cubicBezTo>
                  <a:lnTo>
                    <a:pt x="458" y="9"/>
                  </a:lnTo>
                  <a:cubicBezTo>
                    <a:pt x="307" y="9"/>
                    <a:pt x="156" y="9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8"/>
            <p:cNvSpPr/>
            <p:nvPr/>
          </p:nvSpPr>
          <p:spPr>
            <a:xfrm rot="-5400000">
              <a:off x="8387949" y="4422391"/>
              <a:ext cx="44625" cy="17678"/>
            </a:xfrm>
            <a:custGeom>
              <a:avLst/>
              <a:gdLst/>
              <a:ahLst/>
              <a:cxnLst/>
              <a:rect l="l" t="t" r="r" b="b"/>
              <a:pathLst>
                <a:path w="467" h="185" extrusionOk="0">
                  <a:moveTo>
                    <a:pt x="21" y="1"/>
                  </a:moveTo>
                  <a:lnTo>
                    <a:pt x="1" y="107"/>
                  </a:lnTo>
                  <a:cubicBezTo>
                    <a:pt x="148" y="135"/>
                    <a:pt x="299" y="164"/>
                    <a:pt x="454" y="184"/>
                  </a:cubicBezTo>
                  <a:lnTo>
                    <a:pt x="466" y="66"/>
                  </a:lnTo>
                  <a:cubicBezTo>
                    <a:pt x="319" y="50"/>
                    <a:pt x="168" y="29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8"/>
            <p:cNvSpPr/>
            <p:nvPr/>
          </p:nvSpPr>
          <p:spPr>
            <a:xfrm rot="-5400000">
              <a:off x="8369267" y="4505957"/>
              <a:ext cx="44148" cy="20354"/>
            </a:xfrm>
            <a:custGeom>
              <a:avLst/>
              <a:gdLst/>
              <a:ahLst/>
              <a:cxnLst/>
              <a:rect l="l" t="t" r="r" b="b"/>
              <a:pathLst>
                <a:path w="462" h="213" extrusionOk="0">
                  <a:moveTo>
                    <a:pt x="25" y="0"/>
                  </a:moveTo>
                  <a:lnTo>
                    <a:pt x="0" y="78"/>
                  </a:lnTo>
                  <a:cubicBezTo>
                    <a:pt x="147" y="127"/>
                    <a:pt x="290" y="172"/>
                    <a:pt x="437" y="213"/>
                  </a:cubicBezTo>
                  <a:lnTo>
                    <a:pt x="462" y="119"/>
                  </a:lnTo>
                  <a:cubicBezTo>
                    <a:pt x="315" y="86"/>
                    <a:pt x="172" y="45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8"/>
            <p:cNvSpPr/>
            <p:nvPr/>
          </p:nvSpPr>
          <p:spPr>
            <a:xfrm rot="-5400000">
              <a:off x="8339978" y="4585988"/>
              <a:ext cx="42619" cy="23507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29" y="0"/>
                  </a:moveTo>
                  <a:lnTo>
                    <a:pt x="1" y="53"/>
                  </a:lnTo>
                  <a:cubicBezTo>
                    <a:pt x="140" y="123"/>
                    <a:pt x="279" y="188"/>
                    <a:pt x="417" y="245"/>
                  </a:cubicBezTo>
                  <a:lnTo>
                    <a:pt x="446" y="180"/>
                  </a:lnTo>
                  <a:cubicBezTo>
                    <a:pt x="303" y="123"/>
                    <a:pt x="164" y="66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8"/>
            <p:cNvSpPr/>
            <p:nvPr/>
          </p:nvSpPr>
          <p:spPr>
            <a:xfrm rot="-5400000">
              <a:off x="8300894" y="4660906"/>
              <a:ext cx="39179" cy="26947"/>
            </a:xfrm>
            <a:custGeom>
              <a:avLst/>
              <a:gdLst/>
              <a:ahLst/>
              <a:cxnLst/>
              <a:rect l="l" t="t" r="r" b="b"/>
              <a:pathLst>
                <a:path w="410" h="282" extrusionOk="0">
                  <a:moveTo>
                    <a:pt x="21" y="0"/>
                  </a:moveTo>
                  <a:lnTo>
                    <a:pt x="1" y="33"/>
                  </a:lnTo>
                  <a:cubicBezTo>
                    <a:pt x="127" y="119"/>
                    <a:pt x="254" y="204"/>
                    <a:pt x="385" y="282"/>
                  </a:cubicBezTo>
                  <a:lnTo>
                    <a:pt x="409" y="237"/>
                  </a:lnTo>
                  <a:cubicBezTo>
                    <a:pt x="278" y="164"/>
                    <a:pt x="148" y="86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8"/>
            <p:cNvSpPr/>
            <p:nvPr/>
          </p:nvSpPr>
          <p:spPr>
            <a:xfrm rot="-5400000">
              <a:off x="8251777" y="4729136"/>
              <a:ext cx="34401" cy="30196"/>
            </a:xfrm>
            <a:custGeom>
              <a:avLst/>
              <a:gdLst/>
              <a:ahLst/>
              <a:cxnLst/>
              <a:rect l="l" t="t" r="r" b="b"/>
              <a:pathLst>
                <a:path w="360" h="316" extrusionOk="0">
                  <a:moveTo>
                    <a:pt x="8" y="1"/>
                  </a:moveTo>
                  <a:lnTo>
                    <a:pt x="0" y="13"/>
                  </a:lnTo>
                  <a:cubicBezTo>
                    <a:pt x="110" y="119"/>
                    <a:pt x="225" y="217"/>
                    <a:pt x="343" y="315"/>
                  </a:cubicBezTo>
                  <a:lnTo>
                    <a:pt x="359" y="295"/>
                  </a:lnTo>
                  <a:cubicBezTo>
                    <a:pt x="241" y="201"/>
                    <a:pt x="123" y="103"/>
                    <a:pt x="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8"/>
            <p:cNvSpPr/>
            <p:nvPr/>
          </p:nvSpPr>
          <p:spPr>
            <a:xfrm rot="-5400000">
              <a:off x="8396693" y="-29092"/>
              <a:ext cx="43861" cy="40707"/>
            </a:xfrm>
            <a:custGeom>
              <a:avLst/>
              <a:gdLst/>
              <a:ahLst/>
              <a:cxnLst/>
              <a:rect l="l" t="t" r="r" b="b"/>
              <a:pathLst>
                <a:path w="459" h="426" extrusionOk="0">
                  <a:moveTo>
                    <a:pt x="1" y="1"/>
                  </a:moveTo>
                  <a:lnTo>
                    <a:pt x="1" y="426"/>
                  </a:lnTo>
                  <a:lnTo>
                    <a:pt x="458" y="42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8"/>
            <p:cNvSpPr/>
            <p:nvPr/>
          </p:nvSpPr>
          <p:spPr>
            <a:xfrm rot="-5400000">
              <a:off x="8396693" y="57963"/>
              <a:ext cx="43861" cy="40707"/>
            </a:xfrm>
            <a:custGeom>
              <a:avLst/>
              <a:gdLst/>
              <a:ahLst/>
              <a:cxnLst/>
              <a:rect l="l" t="t" r="r" b="b"/>
              <a:pathLst>
                <a:path w="459" h="426" extrusionOk="0">
                  <a:moveTo>
                    <a:pt x="458" y="1"/>
                  </a:moveTo>
                  <a:lnTo>
                    <a:pt x="1" y="5"/>
                  </a:lnTo>
                  <a:lnTo>
                    <a:pt x="1" y="422"/>
                  </a:lnTo>
                  <a:lnTo>
                    <a:pt x="458" y="42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8"/>
            <p:cNvSpPr/>
            <p:nvPr/>
          </p:nvSpPr>
          <p:spPr>
            <a:xfrm rot="-5400000">
              <a:off x="8396740" y="145352"/>
              <a:ext cx="43765" cy="39943"/>
            </a:xfrm>
            <a:custGeom>
              <a:avLst/>
              <a:gdLst/>
              <a:ahLst/>
              <a:cxnLst/>
              <a:rect l="l" t="t" r="r" b="b"/>
              <a:pathLst>
                <a:path w="458" h="418" extrusionOk="0">
                  <a:moveTo>
                    <a:pt x="458" y="1"/>
                  </a:moveTo>
                  <a:lnTo>
                    <a:pt x="0" y="5"/>
                  </a:lnTo>
                  <a:lnTo>
                    <a:pt x="0" y="413"/>
                  </a:lnTo>
                  <a:lnTo>
                    <a:pt x="458" y="418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8"/>
            <p:cNvSpPr/>
            <p:nvPr/>
          </p:nvSpPr>
          <p:spPr>
            <a:xfrm rot="-5400000">
              <a:off x="8396979" y="233027"/>
              <a:ext cx="43383" cy="39083"/>
            </a:xfrm>
            <a:custGeom>
              <a:avLst/>
              <a:gdLst/>
              <a:ahLst/>
              <a:cxnLst/>
              <a:rect l="l" t="t" r="r" b="b"/>
              <a:pathLst>
                <a:path w="454" h="409" extrusionOk="0">
                  <a:moveTo>
                    <a:pt x="0" y="0"/>
                  </a:moveTo>
                  <a:lnTo>
                    <a:pt x="0" y="408"/>
                  </a:lnTo>
                  <a:lnTo>
                    <a:pt x="454" y="40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8"/>
            <p:cNvSpPr/>
            <p:nvPr/>
          </p:nvSpPr>
          <p:spPr>
            <a:xfrm rot="-5400000">
              <a:off x="8396979" y="320464"/>
              <a:ext cx="43383" cy="38319"/>
            </a:xfrm>
            <a:custGeom>
              <a:avLst/>
              <a:gdLst/>
              <a:ahLst/>
              <a:cxnLst/>
              <a:rect l="l" t="t" r="r" b="b"/>
              <a:pathLst>
                <a:path w="454" h="401" extrusionOk="0">
                  <a:moveTo>
                    <a:pt x="1" y="0"/>
                  </a:moveTo>
                  <a:lnTo>
                    <a:pt x="1" y="400"/>
                  </a:lnTo>
                  <a:lnTo>
                    <a:pt x="454" y="40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8"/>
            <p:cNvSpPr/>
            <p:nvPr/>
          </p:nvSpPr>
          <p:spPr>
            <a:xfrm rot="-5400000">
              <a:off x="8396931" y="407471"/>
              <a:ext cx="43479" cy="38319"/>
            </a:xfrm>
            <a:custGeom>
              <a:avLst/>
              <a:gdLst/>
              <a:ahLst/>
              <a:cxnLst/>
              <a:rect l="l" t="t" r="r" b="b"/>
              <a:pathLst>
                <a:path w="455" h="401" extrusionOk="0">
                  <a:moveTo>
                    <a:pt x="454" y="0"/>
                  </a:moveTo>
                  <a:lnTo>
                    <a:pt x="1" y="4"/>
                  </a:lnTo>
                  <a:lnTo>
                    <a:pt x="1" y="396"/>
                  </a:lnTo>
                  <a:lnTo>
                    <a:pt x="454" y="40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8"/>
            <p:cNvSpPr/>
            <p:nvPr/>
          </p:nvSpPr>
          <p:spPr>
            <a:xfrm rot="-5400000">
              <a:off x="8396931" y="494907"/>
              <a:ext cx="43479" cy="37554"/>
            </a:xfrm>
            <a:custGeom>
              <a:avLst/>
              <a:gdLst/>
              <a:ahLst/>
              <a:cxnLst/>
              <a:rect l="l" t="t" r="r" b="b"/>
              <a:pathLst>
                <a:path w="455" h="393" extrusionOk="0">
                  <a:moveTo>
                    <a:pt x="1" y="0"/>
                  </a:moveTo>
                  <a:lnTo>
                    <a:pt x="1" y="392"/>
                  </a:lnTo>
                  <a:lnTo>
                    <a:pt x="454" y="392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8"/>
            <p:cNvSpPr/>
            <p:nvPr/>
          </p:nvSpPr>
          <p:spPr>
            <a:xfrm rot="-5400000">
              <a:off x="8396979" y="582296"/>
              <a:ext cx="43383" cy="36790"/>
            </a:xfrm>
            <a:custGeom>
              <a:avLst/>
              <a:gdLst/>
              <a:ahLst/>
              <a:cxnLst/>
              <a:rect l="l" t="t" r="r" b="b"/>
              <a:pathLst>
                <a:path w="454" h="385" extrusionOk="0">
                  <a:moveTo>
                    <a:pt x="0" y="0"/>
                  </a:moveTo>
                  <a:lnTo>
                    <a:pt x="0" y="384"/>
                  </a:lnTo>
                  <a:lnTo>
                    <a:pt x="454" y="38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8"/>
            <p:cNvSpPr/>
            <p:nvPr/>
          </p:nvSpPr>
          <p:spPr>
            <a:xfrm rot="-5400000">
              <a:off x="8396979" y="669351"/>
              <a:ext cx="43383" cy="36790"/>
            </a:xfrm>
            <a:custGeom>
              <a:avLst/>
              <a:gdLst/>
              <a:ahLst/>
              <a:cxnLst/>
              <a:rect l="l" t="t" r="r" b="b"/>
              <a:pathLst>
                <a:path w="454" h="385" extrusionOk="0">
                  <a:moveTo>
                    <a:pt x="454" y="0"/>
                  </a:moveTo>
                  <a:lnTo>
                    <a:pt x="0" y="4"/>
                  </a:lnTo>
                  <a:lnTo>
                    <a:pt x="0" y="380"/>
                  </a:lnTo>
                  <a:lnTo>
                    <a:pt x="454" y="38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8"/>
            <p:cNvSpPr/>
            <p:nvPr/>
          </p:nvSpPr>
          <p:spPr>
            <a:xfrm rot="-5400000">
              <a:off x="8396788" y="756978"/>
              <a:ext cx="43765" cy="36025"/>
            </a:xfrm>
            <a:custGeom>
              <a:avLst/>
              <a:gdLst/>
              <a:ahLst/>
              <a:cxnLst/>
              <a:rect l="l" t="t" r="r" b="b"/>
              <a:pathLst>
                <a:path w="458" h="377" extrusionOk="0">
                  <a:moveTo>
                    <a:pt x="0" y="0"/>
                  </a:moveTo>
                  <a:lnTo>
                    <a:pt x="0" y="376"/>
                  </a:lnTo>
                  <a:lnTo>
                    <a:pt x="458" y="37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8"/>
            <p:cNvSpPr/>
            <p:nvPr/>
          </p:nvSpPr>
          <p:spPr>
            <a:xfrm rot="-5400000">
              <a:off x="8396740" y="844367"/>
              <a:ext cx="43861" cy="35261"/>
            </a:xfrm>
            <a:custGeom>
              <a:avLst/>
              <a:gdLst/>
              <a:ahLst/>
              <a:cxnLst/>
              <a:rect l="l" t="t" r="r" b="b"/>
              <a:pathLst>
                <a:path w="459" h="369" extrusionOk="0">
                  <a:moveTo>
                    <a:pt x="1" y="0"/>
                  </a:moveTo>
                  <a:lnTo>
                    <a:pt x="1" y="368"/>
                  </a:lnTo>
                  <a:lnTo>
                    <a:pt x="458" y="368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8"/>
            <p:cNvSpPr/>
            <p:nvPr/>
          </p:nvSpPr>
          <p:spPr>
            <a:xfrm rot="-5400000">
              <a:off x="8396740" y="931422"/>
              <a:ext cx="43861" cy="35261"/>
            </a:xfrm>
            <a:custGeom>
              <a:avLst/>
              <a:gdLst/>
              <a:ahLst/>
              <a:cxnLst/>
              <a:rect l="l" t="t" r="r" b="b"/>
              <a:pathLst>
                <a:path w="459" h="369" extrusionOk="0">
                  <a:moveTo>
                    <a:pt x="458" y="0"/>
                  </a:moveTo>
                  <a:lnTo>
                    <a:pt x="1" y="5"/>
                  </a:lnTo>
                  <a:lnTo>
                    <a:pt x="1" y="364"/>
                  </a:lnTo>
                  <a:lnTo>
                    <a:pt x="458" y="368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8"/>
            <p:cNvSpPr/>
            <p:nvPr/>
          </p:nvSpPr>
          <p:spPr>
            <a:xfrm rot="-5400000">
              <a:off x="8396740" y="1018858"/>
              <a:ext cx="43765" cy="34401"/>
            </a:xfrm>
            <a:custGeom>
              <a:avLst/>
              <a:gdLst/>
              <a:ahLst/>
              <a:cxnLst/>
              <a:rect l="l" t="t" r="r" b="b"/>
              <a:pathLst>
                <a:path w="458" h="360" extrusionOk="0">
                  <a:moveTo>
                    <a:pt x="458" y="1"/>
                  </a:moveTo>
                  <a:lnTo>
                    <a:pt x="0" y="5"/>
                  </a:lnTo>
                  <a:lnTo>
                    <a:pt x="0" y="356"/>
                  </a:lnTo>
                  <a:lnTo>
                    <a:pt x="458" y="36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8"/>
            <p:cNvSpPr/>
            <p:nvPr/>
          </p:nvSpPr>
          <p:spPr>
            <a:xfrm rot="-5400000">
              <a:off x="8396740" y="1106295"/>
              <a:ext cx="43765" cy="33636"/>
            </a:xfrm>
            <a:custGeom>
              <a:avLst/>
              <a:gdLst/>
              <a:ahLst/>
              <a:cxnLst/>
              <a:rect l="l" t="t" r="r" b="b"/>
              <a:pathLst>
                <a:path w="458" h="352" extrusionOk="0">
                  <a:moveTo>
                    <a:pt x="0" y="1"/>
                  </a:moveTo>
                  <a:lnTo>
                    <a:pt x="0" y="352"/>
                  </a:lnTo>
                  <a:lnTo>
                    <a:pt x="458" y="35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8"/>
            <p:cNvSpPr/>
            <p:nvPr/>
          </p:nvSpPr>
          <p:spPr>
            <a:xfrm rot="-5400000">
              <a:off x="8396740" y="1193732"/>
              <a:ext cx="43765" cy="32872"/>
            </a:xfrm>
            <a:custGeom>
              <a:avLst/>
              <a:gdLst/>
              <a:ahLst/>
              <a:cxnLst/>
              <a:rect l="l" t="t" r="r" b="b"/>
              <a:pathLst>
                <a:path w="458" h="344" extrusionOk="0">
                  <a:moveTo>
                    <a:pt x="0" y="1"/>
                  </a:moveTo>
                  <a:lnTo>
                    <a:pt x="0" y="344"/>
                  </a:lnTo>
                  <a:lnTo>
                    <a:pt x="458" y="344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8"/>
            <p:cNvSpPr/>
            <p:nvPr/>
          </p:nvSpPr>
          <p:spPr>
            <a:xfrm rot="-5400000">
              <a:off x="8396884" y="1280930"/>
              <a:ext cx="43479" cy="32872"/>
            </a:xfrm>
            <a:custGeom>
              <a:avLst/>
              <a:gdLst/>
              <a:ahLst/>
              <a:cxnLst/>
              <a:rect l="l" t="t" r="r" b="b"/>
              <a:pathLst>
                <a:path w="455" h="344" extrusionOk="0">
                  <a:moveTo>
                    <a:pt x="454" y="1"/>
                  </a:moveTo>
                  <a:lnTo>
                    <a:pt x="1" y="5"/>
                  </a:lnTo>
                  <a:lnTo>
                    <a:pt x="1" y="340"/>
                  </a:lnTo>
                  <a:lnTo>
                    <a:pt x="454" y="34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8"/>
            <p:cNvSpPr/>
            <p:nvPr/>
          </p:nvSpPr>
          <p:spPr>
            <a:xfrm rot="-5400000">
              <a:off x="8396884" y="1368366"/>
              <a:ext cx="43479" cy="32107"/>
            </a:xfrm>
            <a:custGeom>
              <a:avLst/>
              <a:gdLst/>
              <a:ahLst/>
              <a:cxnLst/>
              <a:rect l="l" t="t" r="r" b="b"/>
              <a:pathLst>
                <a:path w="455" h="336" extrusionOk="0">
                  <a:moveTo>
                    <a:pt x="1" y="1"/>
                  </a:moveTo>
                  <a:lnTo>
                    <a:pt x="1" y="336"/>
                  </a:lnTo>
                  <a:lnTo>
                    <a:pt x="454" y="336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8"/>
            <p:cNvSpPr/>
            <p:nvPr/>
          </p:nvSpPr>
          <p:spPr>
            <a:xfrm rot="-5400000">
              <a:off x="8396932" y="1455755"/>
              <a:ext cx="43383" cy="31343"/>
            </a:xfrm>
            <a:custGeom>
              <a:avLst/>
              <a:gdLst/>
              <a:ahLst/>
              <a:cxnLst/>
              <a:rect l="l" t="t" r="r" b="b"/>
              <a:pathLst>
                <a:path w="454" h="328" extrusionOk="0">
                  <a:moveTo>
                    <a:pt x="0" y="1"/>
                  </a:moveTo>
                  <a:lnTo>
                    <a:pt x="0" y="328"/>
                  </a:lnTo>
                  <a:lnTo>
                    <a:pt x="453" y="328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8"/>
            <p:cNvSpPr/>
            <p:nvPr/>
          </p:nvSpPr>
          <p:spPr>
            <a:xfrm rot="-5400000">
              <a:off x="8396932" y="1542810"/>
              <a:ext cx="43383" cy="31343"/>
            </a:xfrm>
            <a:custGeom>
              <a:avLst/>
              <a:gdLst/>
              <a:ahLst/>
              <a:cxnLst/>
              <a:rect l="l" t="t" r="r" b="b"/>
              <a:pathLst>
                <a:path w="454" h="328" extrusionOk="0">
                  <a:moveTo>
                    <a:pt x="454" y="1"/>
                  </a:moveTo>
                  <a:lnTo>
                    <a:pt x="0" y="5"/>
                  </a:lnTo>
                  <a:lnTo>
                    <a:pt x="0" y="324"/>
                  </a:lnTo>
                  <a:lnTo>
                    <a:pt x="454" y="32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8"/>
            <p:cNvSpPr/>
            <p:nvPr/>
          </p:nvSpPr>
          <p:spPr>
            <a:xfrm rot="-5400000">
              <a:off x="8396932" y="1630246"/>
              <a:ext cx="43383" cy="30578"/>
            </a:xfrm>
            <a:custGeom>
              <a:avLst/>
              <a:gdLst/>
              <a:ahLst/>
              <a:cxnLst/>
              <a:rect l="l" t="t" r="r" b="b"/>
              <a:pathLst>
                <a:path w="454" h="320" extrusionOk="0">
                  <a:moveTo>
                    <a:pt x="0" y="1"/>
                  </a:moveTo>
                  <a:lnTo>
                    <a:pt x="0" y="320"/>
                  </a:lnTo>
                  <a:lnTo>
                    <a:pt x="454" y="320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8"/>
            <p:cNvSpPr/>
            <p:nvPr/>
          </p:nvSpPr>
          <p:spPr>
            <a:xfrm rot="-5400000">
              <a:off x="8396740" y="1717874"/>
              <a:ext cx="43861" cy="29718"/>
            </a:xfrm>
            <a:custGeom>
              <a:avLst/>
              <a:gdLst/>
              <a:ahLst/>
              <a:cxnLst/>
              <a:rect l="l" t="t" r="r" b="b"/>
              <a:pathLst>
                <a:path w="459" h="311" extrusionOk="0">
                  <a:moveTo>
                    <a:pt x="1" y="0"/>
                  </a:moveTo>
                  <a:lnTo>
                    <a:pt x="1" y="310"/>
                  </a:lnTo>
                  <a:lnTo>
                    <a:pt x="458" y="31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8"/>
            <p:cNvSpPr/>
            <p:nvPr/>
          </p:nvSpPr>
          <p:spPr>
            <a:xfrm rot="-5400000">
              <a:off x="8396740" y="1804928"/>
              <a:ext cx="43861" cy="29718"/>
            </a:xfrm>
            <a:custGeom>
              <a:avLst/>
              <a:gdLst/>
              <a:ahLst/>
              <a:cxnLst/>
              <a:rect l="l" t="t" r="r" b="b"/>
              <a:pathLst>
                <a:path w="459" h="311" extrusionOk="0">
                  <a:moveTo>
                    <a:pt x="458" y="0"/>
                  </a:moveTo>
                  <a:lnTo>
                    <a:pt x="1" y="4"/>
                  </a:lnTo>
                  <a:lnTo>
                    <a:pt x="1" y="306"/>
                  </a:lnTo>
                  <a:lnTo>
                    <a:pt x="458" y="31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8"/>
            <p:cNvSpPr/>
            <p:nvPr/>
          </p:nvSpPr>
          <p:spPr>
            <a:xfrm rot="-5400000">
              <a:off x="8396740" y="1892365"/>
              <a:ext cx="43861" cy="28954"/>
            </a:xfrm>
            <a:custGeom>
              <a:avLst/>
              <a:gdLst/>
              <a:ahLst/>
              <a:cxnLst/>
              <a:rect l="l" t="t" r="r" b="b"/>
              <a:pathLst>
                <a:path w="459" h="303" extrusionOk="0">
                  <a:moveTo>
                    <a:pt x="458" y="0"/>
                  </a:moveTo>
                  <a:lnTo>
                    <a:pt x="1" y="4"/>
                  </a:lnTo>
                  <a:lnTo>
                    <a:pt x="1" y="298"/>
                  </a:lnTo>
                  <a:lnTo>
                    <a:pt x="458" y="30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8"/>
            <p:cNvSpPr/>
            <p:nvPr/>
          </p:nvSpPr>
          <p:spPr>
            <a:xfrm rot="-5400000">
              <a:off x="8396788" y="1979754"/>
              <a:ext cx="43765" cy="28189"/>
            </a:xfrm>
            <a:custGeom>
              <a:avLst/>
              <a:gdLst/>
              <a:ahLst/>
              <a:cxnLst/>
              <a:rect l="l" t="t" r="r" b="b"/>
              <a:pathLst>
                <a:path w="458" h="295" extrusionOk="0">
                  <a:moveTo>
                    <a:pt x="0" y="0"/>
                  </a:moveTo>
                  <a:lnTo>
                    <a:pt x="0" y="294"/>
                  </a:lnTo>
                  <a:lnTo>
                    <a:pt x="458" y="29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8"/>
            <p:cNvSpPr/>
            <p:nvPr/>
          </p:nvSpPr>
          <p:spPr>
            <a:xfrm rot="-5400000">
              <a:off x="8396788" y="2067191"/>
              <a:ext cx="43765" cy="27425"/>
            </a:xfrm>
            <a:custGeom>
              <a:avLst/>
              <a:gdLst/>
              <a:ahLst/>
              <a:cxnLst/>
              <a:rect l="l" t="t" r="r" b="b"/>
              <a:pathLst>
                <a:path w="458" h="287" extrusionOk="0">
                  <a:moveTo>
                    <a:pt x="0" y="0"/>
                  </a:moveTo>
                  <a:lnTo>
                    <a:pt x="0" y="286"/>
                  </a:lnTo>
                  <a:lnTo>
                    <a:pt x="458" y="28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8"/>
            <p:cNvSpPr/>
            <p:nvPr/>
          </p:nvSpPr>
          <p:spPr>
            <a:xfrm rot="-5400000">
              <a:off x="8396740" y="2154197"/>
              <a:ext cx="43861" cy="27425"/>
            </a:xfrm>
            <a:custGeom>
              <a:avLst/>
              <a:gdLst/>
              <a:ahLst/>
              <a:cxnLst/>
              <a:rect l="l" t="t" r="r" b="b"/>
              <a:pathLst>
                <a:path w="459" h="287" extrusionOk="0">
                  <a:moveTo>
                    <a:pt x="458" y="0"/>
                  </a:moveTo>
                  <a:lnTo>
                    <a:pt x="1" y="4"/>
                  </a:lnTo>
                  <a:lnTo>
                    <a:pt x="1" y="282"/>
                  </a:lnTo>
                  <a:lnTo>
                    <a:pt x="458" y="28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8"/>
            <p:cNvSpPr/>
            <p:nvPr/>
          </p:nvSpPr>
          <p:spPr>
            <a:xfrm rot="-5400000">
              <a:off x="8396932" y="2241825"/>
              <a:ext cx="43479" cy="26661"/>
            </a:xfrm>
            <a:custGeom>
              <a:avLst/>
              <a:gdLst/>
              <a:ahLst/>
              <a:cxnLst/>
              <a:rect l="l" t="t" r="r" b="b"/>
              <a:pathLst>
                <a:path w="455" h="279" extrusionOk="0">
                  <a:moveTo>
                    <a:pt x="1" y="0"/>
                  </a:moveTo>
                  <a:lnTo>
                    <a:pt x="1" y="278"/>
                  </a:lnTo>
                  <a:lnTo>
                    <a:pt x="454" y="27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8"/>
            <p:cNvSpPr/>
            <p:nvPr/>
          </p:nvSpPr>
          <p:spPr>
            <a:xfrm rot="-5400000">
              <a:off x="8396932" y="2329262"/>
              <a:ext cx="43479" cy="25896"/>
            </a:xfrm>
            <a:custGeom>
              <a:avLst/>
              <a:gdLst/>
              <a:ahLst/>
              <a:cxnLst/>
              <a:rect l="l" t="t" r="r" b="b"/>
              <a:pathLst>
                <a:path w="455" h="271" extrusionOk="0">
                  <a:moveTo>
                    <a:pt x="1" y="0"/>
                  </a:moveTo>
                  <a:lnTo>
                    <a:pt x="1" y="270"/>
                  </a:lnTo>
                  <a:lnTo>
                    <a:pt x="454" y="27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8"/>
            <p:cNvSpPr/>
            <p:nvPr/>
          </p:nvSpPr>
          <p:spPr>
            <a:xfrm rot="-5400000">
              <a:off x="8396979" y="2416268"/>
              <a:ext cx="43383" cy="25896"/>
            </a:xfrm>
            <a:custGeom>
              <a:avLst/>
              <a:gdLst/>
              <a:ahLst/>
              <a:cxnLst/>
              <a:rect l="l" t="t" r="r" b="b"/>
              <a:pathLst>
                <a:path w="454" h="271" extrusionOk="0">
                  <a:moveTo>
                    <a:pt x="454" y="0"/>
                  </a:moveTo>
                  <a:lnTo>
                    <a:pt x="0" y="5"/>
                  </a:lnTo>
                  <a:lnTo>
                    <a:pt x="0" y="266"/>
                  </a:lnTo>
                  <a:lnTo>
                    <a:pt x="454" y="27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8"/>
            <p:cNvSpPr/>
            <p:nvPr/>
          </p:nvSpPr>
          <p:spPr>
            <a:xfrm rot="-5400000">
              <a:off x="8396932" y="2503753"/>
              <a:ext cx="43383" cy="25036"/>
            </a:xfrm>
            <a:custGeom>
              <a:avLst/>
              <a:gdLst/>
              <a:ahLst/>
              <a:cxnLst/>
              <a:rect l="l" t="t" r="r" b="b"/>
              <a:pathLst>
                <a:path w="454" h="262" extrusionOk="0">
                  <a:moveTo>
                    <a:pt x="0" y="1"/>
                  </a:moveTo>
                  <a:lnTo>
                    <a:pt x="0" y="262"/>
                  </a:lnTo>
                  <a:lnTo>
                    <a:pt x="454" y="262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8"/>
            <p:cNvSpPr/>
            <p:nvPr/>
          </p:nvSpPr>
          <p:spPr>
            <a:xfrm rot="-5400000">
              <a:off x="8396932" y="2591190"/>
              <a:ext cx="43383" cy="24272"/>
            </a:xfrm>
            <a:custGeom>
              <a:avLst/>
              <a:gdLst/>
              <a:ahLst/>
              <a:cxnLst/>
              <a:rect l="l" t="t" r="r" b="b"/>
              <a:pathLst>
                <a:path w="454" h="254" extrusionOk="0">
                  <a:moveTo>
                    <a:pt x="1" y="1"/>
                  </a:moveTo>
                  <a:lnTo>
                    <a:pt x="1" y="254"/>
                  </a:lnTo>
                  <a:lnTo>
                    <a:pt x="454" y="25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8"/>
            <p:cNvSpPr/>
            <p:nvPr/>
          </p:nvSpPr>
          <p:spPr>
            <a:xfrm rot="-5400000">
              <a:off x="8396884" y="2678196"/>
              <a:ext cx="43479" cy="24272"/>
            </a:xfrm>
            <a:custGeom>
              <a:avLst/>
              <a:gdLst/>
              <a:ahLst/>
              <a:cxnLst/>
              <a:rect l="l" t="t" r="r" b="b"/>
              <a:pathLst>
                <a:path w="455" h="254" extrusionOk="0">
                  <a:moveTo>
                    <a:pt x="454" y="1"/>
                  </a:moveTo>
                  <a:lnTo>
                    <a:pt x="1" y="5"/>
                  </a:lnTo>
                  <a:lnTo>
                    <a:pt x="1" y="250"/>
                  </a:lnTo>
                  <a:lnTo>
                    <a:pt x="454" y="25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8"/>
            <p:cNvSpPr/>
            <p:nvPr/>
          </p:nvSpPr>
          <p:spPr>
            <a:xfrm rot="-5400000">
              <a:off x="8396693" y="2765824"/>
              <a:ext cx="43861" cy="23507"/>
            </a:xfrm>
            <a:custGeom>
              <a:avLst/>
              <a:gdLst/>
              <a:ahLst/>
              <a:cxnLst/>
              <a:rect l="l" t="t" r="r" b="b"/>
              <a:pathLst>
                <a:path w="459" h="246" extrusionOk="0">
                  <a:moveTo>
                    <a:pt x="458" y="1"/>
                  </a:moveTo>
                  <a:lnTo>
                    <a:pt x="1" y="5"/>
                  </a:lnTo>
                  <a:lnTo>
                    <a:pt x="1" y="242"/>
                  </a:lnTo>
                  <a:lnTo>
                    <a:pt x="458" y="24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8"/>
            <p:cNvSpPr/>
            <p:nvPr/>
          </p:nvSpPr>
          <p:spPr>
            <a:xfrm rot="-5400000">
              <a:off x="8396740" y="2853213"/>
              <a:ext cx="43765" cy="22743"/>
            </a:xfrm>
            <a:custGeom>
              <a:avLst/>
              <a:gdLst/>
              <a:ahLst/>
              <a:cxnLst/>
              <a:rect l="l" t="t" r="r" b="b"/>
              <a:pathLst>
                <a:path w="458" h="238" extrusionOk="0">
                  <a:moveTo>
                    <a:pt x="0" y="1"/>
                  </a:moveTo>
                  <a:lnTo>
                    <a:pt x="0" y="238"/>
                  </a:lnTo>
                  <a:lnTo>
                    <a:pt x="458" y="238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8"/>
            <p:cNvSpPr/>
            <p:nvPr/>
          </p:nvSpPr>
          <p:spPr>
            <a:xfrm rot="-5400000">
              <a:off x="8396740" y="2940650"/>
              <a:ext cx="43765" cy="21978"/>
            </a:xfrm>
            <a:custGeom>
              <a:avLst/>
              <a:gdLst/>
              <a:ahLst/>
              <a:cxnLst/>
              <a:rect l="l" t="t" r="r" b="b"/>
              <a:pathLst>
                <a:path w="458" h="230" extrusionOk="0">
                  <a:moveTo>
                    <a:pt x="0" y="1"/>
                  </a:moveTo>
                  <a:lnTo>
                    <a:pt x="0" y="230"/>
                  </a:lnTo>
                  <a:lnTo>
                    <a:pt x="458" y="23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8"/>
            <p:cNvSpPr/>
            <p:nvPr/>
          </p:nvSpPr>
          <p:spPr>
            <a:xfrm rot="-5400000">
              <a:off x="8396740" y="3027704"/>
              <a:ext cx="43765" cy="21978"/>
            </a:xfrm>
            <a:custGeom>
              <a:avLst/>
              <a:gdLst/>
              <a:ahLst/>
              <a:cxnLst/>
              <a:rect l="l" t="t" r="r" b="b"/>
              <a:pathLst>
                <a:path w="458" h="230" extrusionOk="0">
                  <a:moveTo>
                    <a:pt x="458" y="1"/>
                  </a:moveTo>
                  <a:lnTo>
                    <a:pt x="0" y="5"/>
                  </a:lnTo>
                  <a:lnTo>
                    <a:pt x="0" y="226"/>
                  </a:lnTo>
                  <a:lnTo>
                    <a:pt x="458" y="23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8"/>
            <p:cNvSpPr/>
            <p:nvPr/>
          </p:nvSpPr>
          <p:spPr>
            <a:xfrm rot="-5400000">
              <a:off x="8396693" y="3115093"/>
              <a:ext cx="43861" cy="21214"/>
            </a:xfrm>
            <a:custGeom>
              <a:avLst/>
              <a:gdLst/>
              <a:ahLst/>
              <a:cxnLst/>
              <a:rect l="l" t="t" r="r" b="b"/>
              <a:pathLst>
                <a:path w="459" h="222" extrusionOk="0">
                  <a:moveTo>
                    <a:pt x="1" y="1"/>
                  </a:moveTo>
                  <a:lnTo>
                    <a:pt x="1" y="222"/>
                  </a:lnTo>
                  <a:lnTo>
                    <a:pt x="458" y="22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8"/>
            <p:cNvSpPr/>
            <p:nvPr/>
          </p:nvSpPr>
          <p:spPr>
            <a:xfrm rot="-5400000">
              <a:off x="8396741" y="3202577"/>
              <a:ext cx="43861" cy="20354"/>
            </a:xfrm>
            <a:custGeom>
              <a:avLst/>
              <a:gdLst/>
              <a:ahLst/>
              <a:cxnLst/>
              <a:rect l="l" t="t" r="r" b="b"/>
              <a:pathLst>
                <a:path w="459" h="213" extrusionOk="0">
                  <a:moveTo>
                    <a:pt x="1" y="0"/>
                  </a:moveTo>
                  <a:lnTo>
                    <a:pt x="1" y="212"/>
                  </a:lnTo>
                  <a:lnTo>
                    <a:pt x="458" y="21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8"/>
            <p:cNvSpPr/>
            <p:nvPr/>
          </p:nvSpPr>
          <p:spPr>
            <a:xfrm rot="-5400000">
              <a:off x="8396979" y="3289775"/>
              <a:ext cx="43383" cy="20354"/>
            </a:xfrm>
            <a:custGeom>
              <a:avLst/>
              <a:gdLst/>
              <a:ahLst/>
              <a:cxnLst/>
              <a:rect l="l" t="t" r="r" b="b"/>
              <a:pathLst>
                <a:path w="454" h="213" extrusionOk="0">
                  <a:moveTo>
                    <a:pt x="453" y="0"/>
                  </a:moveTo>
                  <a:lnTo>
                    <a:pt x="0" y="4"/>
                  </a:lnTo>
                  <a:lnTo>
                    <a:pt x="0" y="208"/>
                  </a:lnTo>
                  <a:lnTo>
                    <a:pt x="453" y="212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8"/>
            <p:cNvSpPr/>
            <p:nvPr/>
          </p:nvSpPr>
          <p:spPr>
            <a:xfrm rot="-5400000">
              <a:off x="8396979" y="3377212"/>
              <a:ext cx="43383" cy="19589"/>
            </a:xfrm>
            <a:custGeom>
              <a:avLst/>
              <a:gdLst/>
              <a:ahLst/>
              <a:cxnLst/>
              <a:rect l="l" t="t" r="r" b="b"/>
              <a:pathLst>
                <a:path w="454" h="205" extrusionOk="0">
                  <a:moveTo>
                    <a:pt x="0" y="0"/>
                  </a:moveTo>
                  <a:lnTo>
                    <a:pt x="0" y="204"/>
                  </a:lnTo>
                  <a:lnTo>
                    <a:pt x="454" y="20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8"/>
            <p:cNvSpPr/>
            <p:nvPr/>
          </p:nvSpPr>
          <p:spPr>
            <a:xfrm rot="-5400000">
              <a:off x="8396979" y="3464648"/>
              <a:ext cx="43383" cy="18825"/>
            </a:xfrm>
            <a:custGeom>
              <a:avLst/>
              <a:gdLst/>
              <a:ahLst/>
              <a:cxnLst/>
              <a:rect l="l" t="t" r="r" b="b"/>
              <a:pathLst>
                <a:path w="454" h="197" extrusionOk="0">
                  <a:moveTo>
                    <a:pt x="0" y="0"/>
                  </a:moveTo>
                  <a:lnTo>
                    <a:pt x="0" y="196"/>
                  </a:lnTo>
                  <a:lnTo>
                    <a:pt x="454" y="196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8"/>
            <p:cNvSpPr/>
            <p:nvPr/>
          </p:nvSpPr>
          <p:spPr>
            <a:xfrm rot="-5400000">
              <a:off x="8396932" y="3551655"/>
              <a:ext cx="43479" cy="18825"/>
            </a:xfrm>
            <a:custGeom>
              <a:avLst/>
              <a:gdLst/>
              <a:ahLst/>
              <a:cxnLst/>
              <a:rect l="l" t="t" r="r" b="b"/>
              <a:pathLst>
                <a:path w="455" h="197" extrusionOk="0">
                  <a:moveTo>
                    <a:pt x="454" y="0"/>
                  </a:moveTo>
                  <a:lnTo>
                    <a:pt x="1" y="4"/>
                  </a:lnTo>
                  <a:lnTo>
                    <a:pt x="1" y="192"/>
                  </a:lnTo>
                  <a:lnTo>
                    <a:pt x="454" y="196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8"/>
            <p:cNvSpPr/>
            <p:nvPr/>
          </p:nvSpPr>
          <p:spPr>
            <a:xfrm rot="-5400000">
              <a:off x="8396932" y="3639092"/>
              <a:ext cx="43479" cy="18060"/>
            </a:xfrm>
            <a:custGeom>
              <a:avLst/>
              <a:gdLst/>
              <a:ahLst/>
              <a:cxnLst/>
              <a:rect l="l" t="t" r="r" b="b"/>
              <a:pathLst>
                <a:path w="455" h="189" extrusionOk="0">
                  <a:moveTo>
                    <a:pt x="454" y="0"/>
                  </a:moveTo>
                  <a:lnTo>
                    <a:pt x="1" y="4"/>
                  </a:lnTo>
                  <a:lnTo>
                    <a:pt x="1" y="184"/>
                  </a:lnTo>
                  <a:lnTo>
                    <a:pt x="454" y="18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8"/>
            <p:cNvSpPr/>
            <p:nvPr/>
          </p:nvSpPr>
          <p:spPr>
            <a:xfrm rot="-5400000">
              <a:off x="8396741" y="3726720"/>
              <a:ext cx="43861" cy="17296"/>
            </a:xfrm>
            <a:custGeom>
              <a:avLst/>
              <a:gdLst/>
              <a:ahLst/>
              <a:cxnLst/>
              <a:rect l="l" t="t" r="r" b="b"/>
              <a:pathLst>
                <a:path w="459" h="181" extrusionOk="0">
                  <a:moveTo>
                    <a:pt x="1" y="0"/>
                  </a:moveTo>
                  <a:lnTo>
                    <a:pt x="1" y="180"/>
                  </a:lnTo>
                  <a:lnTo>
                    <a:pt x="458" y="18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8"/>
            <p:cNvSpPr/>
            <p:nvPr/>
          </p:nvSpPr>
          <p:spPr>
            <a:xfrm rot="-5400000">
              <a:off x="8396788" y="3814108"/>
              <a:ext cx="43765" cy="16531"/>
            </a:xfrm>
            <a:custGeom>
              <a:avLst/>
              <a:gdLst/>
              <a:ahLst/>
              <a:cxnLst/>
              <a:rect l="l" t="t" r="r" b="b"/>
              <a:pathLst>
                <a:path w="458" h="173" extrusionOk="0">
                  <a:moveTo>
                    <a:pt x="0" y="0"/>
                  </a:moveTo>
                  <a:lnTo>
                    <a:pt x="0" y="172"/>
                  </a:lnTo>
                  <a:lnTo>
                    <a:pt x="458" y="17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8"/>
            <p:cNvSpPr/>
            <p:nvPr/>
          </p:nvSpPr>
          <p:spPr>
            <a:xfrm rot="-5400000">
              <a:off x="8396788" y="3901163"/>
              <a:ext cx="43765" cy="16531"/>
            </a:xfrm>
            <a:custGeom>
              <a:avLst/>
              <a:gdLst/>
              <a:ahLst/>
              <a:cxnLst/>
              <a:rect l="l" t="t" r="r" b="b"/>
              <a:pathLst>
                <a:path w="458" h="173" extrusionOk="0">
                  <a:moveTo>
                    <a:pt x="458" y="0"/>
                  </a:moveTo>
                  <a:lnTo>
                    <a:pt x="0" y="5"/>
                  </a:lnTo>
                  <a:lnTo>
                    <a:pt x="0" y="168"/>
                  </a:lnTo>
                  <a:lnTo>
                    <a:pt x="458" y="17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8"/>
            <p:cNvSpPr/>
            <p:nvPr/>
          </p:nvSpPr>
          <p:spPr>
            <a:xfrm rot="-5400000">
              <a:off x="8396693" y="3988600"/>
              <a:ext cx="43861" cy="15671"/>
            </a:xfrm>
            <a:custGeom>
              <a:avLst/>
              <a:gdLst/>
              <a:ahLst/>
              <a:cxnLst/>
              <a:rect l="l" t="t" r="r" b="b"/>
              <a:pathLst>
                <a:path w="459" h="164" extrusionOk="0">
                  <a:moveTo>
                    <a:pt x="1" y="1"/>
                  </a:moveTo>
                  <a:lnTo>
                    <a:pt x="1" y="164"/>
                  </a:lnTo>
                  <a:lnTo>
                    <a:pt x="458" y="164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8"/>
            <p:cNvSpPr/>
            <p:nvPr/>
          </p:nvSpPr>
          <p:spPr>
            <a:xfrm rot="-5400000">
              <a:off x="8396693" y="4076036"/>
              <a:ext cx="43861" cy="14907"/>
            </a:xfrm>
            <a:custGeom>
              <a:avLst/>
              <a:gdLst/>
              <a:ahLst/>
              <a:cxnLst/>
              <a:rect l="l" t="t" r="r" b="b"/>
              <a:pathLst>
                <a:path w="459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58" y="15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8"/>
            <p:cNvSpPr/>
            <p:nvPr/>
          </p:nvSpPr>
          <p:spPr>
            <a:xfrm rot="-5400000">
              <a:off x="8396884" y="4163282"/>
              <a:ext cx="43479" cy="14907"/>
            </a:xfrm>
            <a:custGeom>
              <a:avLst/>
              <a:gdLst/>
              <a:ahLst/>
              <a:cxnLst/>
              <a:rect l="l" t="t" r="r" b="b"/>
              <a:pathLst>
                <a:path w="455" h="156" extrusionOk="0">
                  <a:moveTo>
                    <a:pt x="454" y="1"/>
                  </a:moveTo>
                  <a:lnTo>
                    <a:pt x="1" y="5"/>
                  </a:lnTo>
                  <a:lnTo>
                    <a:pt x="1" y="152"/>
                  </a:lnTo>
                  <a:lnTo>
                    <a:pt x="454" y="156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8"/>
            <p:cNvSpPr/>
            <p:nvPr/>
          </p:nvSpPr>
          <p:spPr>
            <a:xfrm rot="-5400000">
              <a:off x="9088733" y="-29092"/>
              <a:ext cx="43861" cy="41472"/>
            </a:xfrm>
            <a:custGeom>
              <a:avLst/>
              <a:gdLst/>
              <a:ahLst/>
              <a:cxnLst/>
              <a:rect l="l" t="t" r="r" b="b"/>
              <a:pathLst>
                <a:path w="459" h="434" extrusionOk="0">
                  <a:moveTo>
                    <a:pt x="1" y="0"/>
                  </a:moveTo>
                  <a:lnTo>
                    <a:pt x="1" y="433"/>
                  </a:lnTo>
                  <a:lnTo>
                    <a:pt x="458" y="43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8"/>
            <p:cNvSpPr/>
            <p:nvPr/>
          </p:nvSpPr>
          <p:spPr>
            <a:xfrm rot="-5400000">
              <a:off x="9089115" y="58345"/>
              <a:ext cx="43479" cy="41090"/>
            </a:xfrm>
            <a:custGeom>
              <a:avLst/>
              <a:gdLst/>
              <a:ahLst/>
              <a:cxnLst/>
              <a:rect l="l" t="t" r="r" b="b"/>
              <a:pathLst>
                <a:path w="455" h="430" extrusionOk="0">
                  <a:moveTo>
                    <a:pt x="1" y="0"/>
                  </a:moveTo>
                  <a:lnTo>
                    <a:pt x="1" y="429"/>
                  </a:lnTo>
                  <a:lnTo>
                    <a:pt x="454" y="42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8"/>
            <p:cNvSpPr/>
            <p:nvPr/>
          </p:nvSpPr>
          <p:spPr>
            <a:xfrm rot="-5400000">
              <a:off x="9088781" y="145734"/>
              <a:ext cx="43765" cy="40707"/>
            </a:xfrm>
            <a:custGeom>
              <a:avLst/>
              <a:gdLst/>
              <a:ahLst/>
              <a:cxnLst/>
              <a:rect l="l" t="t" r="r" b="b"/>
              <a:pathLst>
                <a:path w="458" h="426" extrusionOk="0">
                  <a:moveTo>
                    <a:pt x="457" y="0"/>
                  </a:moveTo>
                  <a:lnTo>
                    <a:pt x="0" y="4"/>
                  </a:lnTo>
                  <a:lnTo>
                    <a:pt x="0" y="425"/>
                  </a:lnTo>
                  <a:lnTo>
                    <a:pt x="457" y="425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8"/>
            <p:cNvSpPr/>
            <p:nvPr/>
          </p:nvSpPr>
          <p:spPr>
            <a:xfrm rot="-5400000">
              <a:off x="9088972" y="232980"/>
              <a:ext cx="43765" cy="40325"/>
            </a:xfrm>
            <a:custGeom>
              <a:avLst/>
              <a:gdLst/>
              <a:ahLst/>
              <a:cxnLst/>
              <a:rect l="l" t="t" r="r" b="b"/>
              <a:pathLst>
                <a:path w="458" h="422" extrusionOk="0">
                  <a:moveTo>
                    <a:pt x="0" y="0"/>
                  </a:moveTo>
                  <a:lnTo>
                    <a:pt x="0" y="421"/>
                  </a:lnTo>
                  <a:lnTo>
                    <a:pt x="458" y="42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8"/>
            <p:cNvSpPr/>
            <p:nvPr/>
          </p:nvSpPr>
          <p:spPr>
            <a:xfrm rot="-5400000">
              <a:off x="9088972" y="320416"/>
              <a:ext cx="43383" cy="39943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454" y="0"/>
                  </a:moveTo>
                  <a:lnTo>
                    <a:pt x="0" y="5"/>
                  </a:lnTo>
                  <a:lnTo>
                    <a:pt x="0" y="417"/>
                  </a:lnTo>
                  <a:lnTo>
                    <a:pt x="454" y="41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8"/>
            <p:cNvSpPr/>
            <p:nvPr/>
          </p:nvSpPr>
          <p:spPr>
            <a:xfrm rot="-5400000">
              <a:off x="9088972" y="407853"/>
              <a:ext cx="43765" cy="39561"/>
            </a:xfrm>
            <a:custGeom>
              <a:avLst/>
              <a:gdLst/>
              <a:ahLst/>
              <a:cxnLst/>
              <a:rect l="l" t="t" r="r" b="b"/>
              <a:pathLst>
                <a:path w="458" h="414" extrusionOk="0">
                  <a:moveTo>
                    <a:pt x="1" y="1"/>
                  </a:moveTo>
                  <a:lnTo>
                    <a:pt x="1" y="409"/>
                  </a:lnTo>
                  <a:lnTo>
                    <a:pt x="458" y="41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8"/>
            <p:cNvSpPr/>
            <p:nvPr/>
          </p:nvSpPr>
          <p:spPr>
            <a:xfrm rot="-5400000">
              <a:off x="9088685" y="495098"/>
              <a:ext cx="43861" cy="39083"/>
            </a:xfrm>
            <a:custGeom>
              <a:avLst/>
              <a:gdLst/>
              <a:ahLst/>
              <a:cxnLst/>
              <a:rect l="l" t="t" r="r" b="b"/>
              <a:pathLst>
                <a:path w="459" h="409" extrusionOk="0">
                  <a:moveTo>
                    <a:pt x="458" y="1"/>
                  </a:moveTo>
                  <a:lnTo>
                    <a:pt x="1" y="5"/>
                  </a:lnTo>
                  <a:lnTo>
                    <a:pt x="1" y="409"/>
                  </a:lnTo>
                  <a:lnTo>
                    <a:pt x="458" y="40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8"/>
            <p:cNvSpPr/>
            <p:nvPr/>
          </p:nvSpPr>
          <p:spPr>
            <a:xfrm rot="-5400000">
              <a:off x="9089067" y="582535"/>
              <a:ext cx="43479" cy="38701"/>
            </a:xfrm>
            <a:custGeom>
              <a:avLst/>
              <a:gdLst/>
              <a:ahLst/>
              <a:cxnLst/>
              <a:rect l="l" t="t" r="r" b="b"/>
              <a:pathLst>
                <a:path w="455" h="405" extrusionOk="0">
                  <a:moveTo>
                    <a:pt x="1" y="1"/>
                  </a:moveTo>
                  <a:lnTo>
                    <a:pt x="1" y="401"/>
                  </a:lnTo>
                  <a:lnTo>
                    <a:pt x="454" y="405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8"/>
            <p:cNvSpPr/>
            <p:nvPr/>
          </p:nvSpPr>
          <p:spPr>
            <a:xfrm rot="-5400000">
              <a:off x="9088924" y="669733"/>
              <a:ext cx="43383" cy="38319"/>
            </a:xfrm>
            <a:custGeom>
              <a:avLst/>
              <a:gdLst/>
              <a:ahLst/>
              <a:cxnLst/>
              <a:rect l="l" t="t" r="r" b="b"/>
              <a:pathLst>
                <a:path w="454" h="401" extrusionOk="0">
                  <a:moveTo>
                    <a:pt x="453" y="1"/>
                  </a:moveTo>
                  <a:lnTo>
                    <a:pt x="0" y="5"/>
                  </a:lnTo>
                  <a:lnTo>
                    <a:pt x="0" y="401"/>
                  </a:lnTo>
                  <a:lnTo>
                    <a:pt x="453" y="401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8"/>
            <p:cNvSpPr/>
            <p:nvPr/>
          </p:nvSpPr>
          <p:spPr>
            <a:xfrm rot="-5400000">
              <a:off x="9088924" y="757170"/>
              <a:ext cx="43765" cy="37936"/>
            </a:xfrm>
            <a:custGeom>
              <a:avLst/>
              <a:gdLst/>
              <a:ahLst/>
              <a:cxnLst/>
              <a:rect l="l" t="t" r="r" b="b"/>
              <a:pathLst>
                <a:path w="458" h="397" extrusionOk="0">
                  <a:moveTo>
                    <a:pt x="0" y="1"/>
                  </a:moveTo>
                  <a:lnTo>
                    <a:pt x="0" y="393"/>
                  </a:lnTo>
                  <a:lnTo>
                    <a:pt x="458" y="397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8"/>
            <p:cNvSpPr/>
            <p:nvPr/>
          </p:nvSpPr>
          <p:spPr>
            <a:xfrm rot="-5400000">
              <a:off x="9088733" y="844415"/>
              <a:ext cx="43765" cy="37554"/>
            </a:xfrm>
            <a:custGeom>
              <a:avLst/>
              <a:gdLst/>
              <a:ahLst/>
              <a:cxnLst/>
              <a:rect l="l" t="t" r="r" b="b"/>
              <a:pathLst>
                <a:path w="458" h="393" extrusionOk="0">
                  <a:moveTo>
                    <a:pt x="458" y="1"/>
                  </a:moveTo>
                  <a:lnTo>
                    <a:pt x="0" y="5"/>
                  </a:lnTo>
                  <a:lnTo>
                    <a:pt x="0" y="393"/>
                  </a:lnTo>
                  <a:lnTo>
                    <a:pt x="458" y="39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8"/>
            <p:cNvSpPr/>
            <p:nvPr/>
          </p:nvSpPr>
          <p:spPr>
            <a:xfrm rot="-5400000">
              <a:off x="9089115" y="931852"/>
              <a:ext cx="43383" cy="37172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1" y="1"/>
                  </a:moveTo>
                  <a:lnTo>
                    <a:pt x="1" y="385"/>
                  </a:lnTo>
                  <a:lnTo>
                    <a:pt x="454" y="389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8"/>
            <p:cNvSpPr/>
            <p:nvPr/>
          </p:nvSpPr>
          <p:spPr>
            <a:xfrm rot="-5400000">
              <a:off x="9088876" y="1019432"/>
              <a:ext cx="43861" cy="36407"/>
            </a:xfrm>
            <a:custGeom>
              <a:avLst/>
              <a:gdLst/>
              <a:ahLst/>
              <a:cxnLst/>
              <a:rect l="l" t="t" r="r" b="b"/>
              <a:pathLst>
                <a:path w="459" h="381" extrusionOk="0">
                  <a:moveTo>
                    <a:pt x="1" y="1"/>
                  </a:moveTo>
                  <a:lnTo>
                    <a:pt x="1" y="381"/>
                  </a:lnTo>
                  <a:lnTo>
                    <a:pt x="458" y="38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8"/>
            <p:cNvSpPr/>
            <p:nvPr/>
          </p:nvSpPr>
          <p:spPr>
            <a:xfrm rot="-5400000">
              <a:off x="9088876" y="1106486"/>
              <a:ext cx="43861" cy="36407"/>
            </a:xfrm>
            <a:custGeom>
              <a:avLst/>
              <a:gdLst/>
              <a:ahLst/>
              <a:cxnLst/>
              <a:rect l="l" t="t" r="r" b="b"/>
              <a:pathLst>
                <a:path w="459" h="381" extrusionOk="0">
                  <a:moveTo>
                    <a:pt x="1" y="1"/>
                  </a:moveTo>
                  <a:lnTo>
                    <a:pt x="1" y="377"/>
                  </a:lnTo>
                  <a:lnTo>
                    <a:pt x="458" y="38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8"/>
            <p:cNvSpPr/>
            <p:nvPr/>
          </p:nvSpPr>
          <p:spPr>
            <a:xfrm rot="-5400000">
              <a:off x="9089115" y="1194066"/>
              <a:ext cx="43383" cy="35643"/>
            </a:xfrm>
            <a:custGeom>
              <a:avLst/>
              <a:gdLst/>
              <a:ahLst/>
              <a:cxnLst/>
              <a:rect l="l" t="t" r="r" b="b"/>
              <a:pathLst>
                <a:path w="454" h="373" extrusionOk="0">
                  <a:moveTo>
                    <a:pt x="0" y="1"/>
                  </a:moveTo>
                  <a:lnTo>
                    <a:pt x="0" y="373"/>
                  </a:lnTo>
                  <a:lnTo>
                    <a:pt x="453" y="37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8"/>
            <p:cNvSpPr/>
            <p:nvPr/>
          </p:nvSpPr>
          <p:spPr>
            <a:xfrm rot="-5400000">
              <a:off x="9088733" y="1281503"/>
              <a:ext cx="43765" cy="35261"/>
            </a:xfrm>
            <a:custGeom>
              <a:avLst/>
              <a:gdLst/>
              <a:ahLst/>
              <a:cxnLst/>
              <a:rect l="l" t="t" r="r" b="b"/>
              <a:pathLst>
                <a:path w="458" h="369" extrusionOk="0">
                  <a:moveTo>
                    <a:pt x="0" y="1"/>
                  </a:moveTo>
                  <a:lnTo>
                    <a:pt x="0" y="369"/>
                  </a:lnTo>
                  <a:lnTo>
                    <a:pt x="458" y="36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8"/>
            <p:cNvSpPr/>
            <p:nvPr/>
          </p:nvSpPr>
          <p:spPr>
            <a:xfrm rot="-5400000">
              <a:off x="9088972" y="1368796"/>
              <a:ext cx="43765" cy="34783"/>
            </a:xfrm>
            <a:custGeom>
              <a:avLst/>
              <a:gdLst/>
              <a:ahLst/>
              <a:cxnLst/>
              <a:rect l="l" t="t" r="r" b="b"/>
              <a:pathLst>
                <a:path w="458" h="364" extrusionOk="0">
                  <a:moveTo>
                    <a:pt x="0" y="0"/>
                  </a:moveTo>
                  <a:lnTo>
                    <a:pt x="0" y="364"/>
                  </a:lnTo>
                  <a:lnTo>
                    <a:pt x="458" y="36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8"/>
            <p:cNvSpPr/>
            <p:nvPr/>
          </p:nvSpPr>
          <p:spPr>
            <a:xfrm rot="-5400000">
              <a:off x="9088972" y="1456233"/>
              <a:ext cx="43383" cy="34401"/>
            </a:xfrm>
            <a:custGeom>
              <a:avLst/>
              <a:gdLst/>
              <a:ahLst/>
              <a:cxnLst/>
              <a:rect l="l" t="t" r="r" b="b"/>
              <a:pathLst>
                <a:path w="454" h="360" extrusionOk="0">
                  <a:moveTo>
                    <a:pt x="1" y="0"/>
                  </a:moveTo>
                  <a:lnTo>
                    <a:pt x="1" y="359"/>
                  </a:lnTo>
                  <a:lnTo>
                    <a:pt x="454" y="35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8"/>
            <p:cNvSpPr/>
            <p:nvPr/>
          </p:nvSpPr>
          <p:spPr>
            <a:xfrm rot="-5400000">
              <a:off x="9088924" y="1543622"/>
              <a:ext cx="43861" cy="34018"/>
            </a:xfrm>
            <a:custGeom>
              <a:avLst/>
              <a:gdLst/>
              <a:ahLst/>
              <a:cxnLst/>
              <a:rect l="l" t="t" r="r" b="b"/>
              <a:pathLst>
                <a:path w="459" h="356" extrusionOk="0">
                  <a:moveTo>
                    <a:pt x="1" y="0"/>
                  </a:moveTo>
                  <a:lnTo>
                    <a:pt x="1" y="355"/>
                  </a:lnTo>
                  <a:lnTo>
                    <a:pt x="458" y="35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8"/>
            <p:cNvSpPr/>
            <p:nvPr/>
          </p:nvSpPr>
          <p:spPr>
            <a:xfrm rot="-5400000">
              <a:off x="9088733" y="1630867"/>
              <a:ext cx="43861" cy="33636"/>
            </a:xfrm>
            <a:custGeom>
              <a:avLst/>
              <a:gdLst/>
              <a:ahLst/>
              <a:cxnLst/>
              <a:rect l="l" t="t" r="r" b="b"/>
              <a:pathLst>
                <a:path w="459" h="352" extrusionOk="0">
                  <a:moveTo>
                    <a:pt x="1" y="0"/>
                  </a:moveTo>
                  <a:lnTo>
                    <a:pt x="1" y="351"/>
                  </a:lnTo>
                  <a:lnTo>
                    <a:pt x="458" y="35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8"/>
            <p:cNvSpPr/>
            <p:nvPr/>
          </p:nvSpPr>
          <p:spPr>
            <a:xfrm rot="-5400000">
              <a:off x="9089163" y="1718256"/>
              <a:ext cx="43383" cy="33254"/>
            </a:xfrm>
            <a:custGeom>
              <a:avLst/>
              <a:gdLst/>
              <a:ahLst/>
              <a:cxnLst/>
              <a:rect l="l" t="t" r="r" b="b"/>
              <a:pathLst>
                <a:path w="454" h="348" extrusionOk="0">
                  <a:moveTo>
                    <a:pt x="0" y="0"/>
                  </a:moveTo>
                  <a:lnTo>
                    <a:pt x="0" y="347"/>
                  </a:lnTo>
                  <a:lnTo>
                    <a:pt x="454" y="34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8"/>
            <p:cNvSpPr/>
            <p:nvPr/>
          </p:nvSpPr>
          <p:spPr>
            <a:xfrm rot="-5400000">
              <a:off x="9088781" y="1805693"/>
              <a:ext cx="43765" cy="32872"/>
            </a:xfrm>
            <a:custGeom>
              <a:avLst/>
              <a:gdLst/>
              <a:ahLst/>
              <a:cxnLst/>
              <a:rect l="l" t="t" r="r" b="b"/>
              <a:pathLst>
                <a:path w="458" h="344" extrusionOk="0">
                  <a:moveTo>
                    <a:pt x="458" y="0"/>
                  </a:moveTo>
                  <a:lnTo>
                    <a:pt x="0" y="4"/>
                  </a:lnTo>
                  <a:lnTo>
                    <a:pt x="0" y="343"/>
                  </a:lnTo>
                  <a:lnTo>
                    <a:pt x="458" y="34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8"/>
            <p:cNvSpPr/>
            <p:nvPr/>
          </p:nvSpPr>
          <p:spPr>
            <a:xfrm rot="-5400000">
              <a:off x="9088972" y="1892938"/>
              <a:ext cx="43765" cy="32490"/>
            </a:xfrm>
            <a:custGeom>
              <a:avLst/>
              <a:gdLst/>
              <a:ahLst/>
              <a:cxnLst/>
              <a:rect l="l" t="t" r="r" b="b"/>
              <a:pathLst>
                <a:path w="458" h="340" extrusionOk="0">
                  <a:moveTo>
                    <a:pt x="0" y="0"/>
                  </a:moveTo>
                  <a:lnTo>
                    <a:pt x="0" y="339"/>
                  </a:lnTo>
                  <a:lnTo>
                    <a:pt x="458" y="33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8"/>
            <p:cNvSpPr/>
            <p:nvPr/>
          </p:nvSpPr>
          <p:spPr>
            <a:xfrm rot="-5400000">
              <a:off x="9088924" y="1980327"/>
              <a:ext cx="43479" cy="32107"/>
            </a:xfrm>
            <a:custGeom>
              <a:avLst/>
              <a:gdLst/>
              <a:ahLst/>
              <a:cxnLst/>
              <a:rect l="l" t="t" r="r" b="b"/>
              <a:pathLst>
                <a:path w="455" h="336" extrusionOk="0">
                  <a:moveTo>
                    <a:pt x="454" y="0"/>
                  </a:moveTo>
                  <a:lnTo>
                    <a:pt x="1" y="4"/>
                  </a:lnTo>
                  <a:lnTo>
                    <a:pt x="1" y="335"/>
                  </a:lnTo>
                  <a:lnTo>
                    <a:pt x="454" y="335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8"/>
            <p:cNvSpPr/>
            <p:nvPr/>
          </p:nvSpPr>
          <p:spPr>
            <a:xfrm rot="-5400000">
              <a:off x="9088924" y="2067764"/>
              <a:ext cx="43861" cy="31725"/>
            </a:xfrm>
            <a:custGeom>
              <a:avLst/>
              <a:gdLst/>
              <a:ahLst/>
              <a:cxnLst/>
              <a:rect l="l" t="t" r="r" b="b"/>
              <a:pathLst>
                <a:path w="459" h="332" extrusionOk="0">
                  <a:moveTo>
                    <a:pt x="1" y="0"/>
                  </a:moveTo>
                  <a:lnTo>
                    <a:pt x="1" y="331"/>
                  </a:lnTo>
                  <a:lnTo>
                    <a:pt x="458" y="33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8"/>
            <p:cNvSpPr/>
            <p:nvPr/>
          </p:nvSpPr>
          <p:spPr>
            <a:xfrm rot="-5400000">
              <a:off x="9088733" y="2155010"/>
              <a:ext cx="43861" cy="31343"/>
            </a:xfrm>
            <a:custGeom>
              <a:avLst/>
              <a:gdLst/>
              <a:ahLst/>
              <a:cxnLst/>
              <a:rect l="l" t="t" r="r" b="b"/>
              <a:pathLst>
                <a:path w="459" h="328" extrusionOk="0">
                  <a:moveTo>
                    <a:pt x="458" y="0"/>
                  </a:moveTo>
                  <a:lnTo>
                    <a:pt x="1" y="4"/>
                  </a:lnTo>
                  <a:lnTo>
                    <a:pt x="1" y="327"/>
                  </a:lnTo>
                  <a:lnTo>
                    <a:pt x="458" y="32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8"/>
            <p:cNvSpPr/>
            <p:nvPr/>
          </p:nvSpPr>
          <p:spPr>
            <a:xfrm rot="-5400000">
              <a:off x="9089163" y="2242398"/>
              <a:ext cx="43383" cy="30961"/>
            </a:xfrm>
            <a:custGeom>
              <a:avLst/>
              <a:gdLst/>
              <a:ahLst/>
              <a:cxnLst/>
              <a:rect l="l" t="t" r="r" b="b"/>
              <a:pathLst>
                <a:path w="454" h="324" extrusionOk="0">
                  <a:moveTo>
                    <a:pt x="0" y="0"/>
                  </a:moveTo>
                  <a:lnTo>
                    <a:pt x="0" y="319"/>
                  </a:lnTo>
                  <a:lnTo>
                    <a:pt x="454" y="323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8"/>
            <p:cNvSpPr/>
            <p:nvPr/>
          </p:nvSpPr>
          <p:spPr>
            <a:xfrm rot="-5400000">
              <a:off x="9088781" y="2329835"/>
              <a:ext cx="43765" cy="30578"/>
            </a:xfrm>
            <a:custGeom>
              <a:avLst/>
              <a:gdLst/>
              <a:ahLst/>
              <a:cxnLst/>
              <a:rect l="l" t="t" r="r" b="b"/>
              <a:pathLst>
                <a:path w="458" h="320" extrusionOk="0">
                  <a:moveTo>
                    <a:pt x="458" y="0"/>
                  </a:moveTo>
                  <a:lnTo>
                    <a:pt x="0" y="5"/>
                  </a:lnTo>
                  <a:lnTo>
                    <a:pt x="0" y="319"/>
                  </a:lnTo>
                  <a:lnTo>
                    <a:pt x="458" y="31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8"/>
            <p:cNvSpPr/>
            <p:nvPr/>
          </p:nvSpPr>
          <p:spPr>
            <a:xfrm rot="-5400000">
              <a:off x="9088972" y="2417081"/>
              <a:ext cx="43765" cy="30196"/>
            </a:xfrm>
            <a:custGeom>
              <a:avLst/>
              <a:gdLst/>
              <a:ahLst/>
              <a:cxnLst/>
              <a:rect l="l" t="t" r="r" b="b"/>
              <a:pathLst>
                <a:path w="458" h="316" extrusionOk="0">
                  <a:moveTo>
                    <a:pt x="0" y="1"/>
                  </a:moveTo>
                  <a:lnTo>
                    <a:pt x="0" y="311"/>
                  </a:lnTo>
                  <a:lnTo>
                    <a:pt x="458" y="315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8"/>
            <p:cNvSpPr/>
            <p:nvPr/>
          </p:nvSpPr>
          <p:spPr>
            <a:xfrm rot="-5400000">
              <a:off x="9088876" y="2504517"/>
              <a:ext cx="43479" cy="29718"/>
            </a:xfrm>
            <a:custGeom>
              <a:avLst/>
              <a:gdLst/>
              <a:ahLst/>
              <a:cxnLst/>
              <a:rect l="l" t="t" r="r" b="b"/>
              <a:pathLst>
                <a:path w="455" h="311" extrusionOk="0">
                  <a:moveTo>
                    <a:pt x="454" y="1"/>
                  </a:moveTo>
                  <a:lnTo>
                    <a:pt x="1" y="5"/>
                  </a:lnTo>
                  <a:lnTo>
                    <a:pt x="1" y="311"/>
                  </a:lnTo>
                  <a:lnTo>
                    <a:pt x="454" y="311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8"/>
            <p:cNvSpPr/>
            <p:nvPr/>
          </p:nvSpPr>
          <p:spPr>
            <a:xfrm rot="-5400000">
              <a:off x="9089067" y="2591763"/>
              <a:ext cx="43479" cy="29336"/>
            </a:xfrm>
            <a:custGeom>
              <a:avLst/>
              <a:gdLst/>
              <a:ahLst/>
              <a:cxnLst/>
              <a:rect l="l" t="t" r="r" b="b"/>
              <a:pathLst>
                <a:path w="455" h="307" extrusionOk="0">
                  <a:moveTo>
                    <a:pt x="1" y="1"/>
                  </a:moveTo>
                  <a:lnTo>
                    <a:pt x="1" y="303"/>
                  </a:lnTo>
                  <a:lnTo>
                    <a:pt x="454" y="307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8"/>
            <p:cNvSpPr/>
            <p:nvPr/>
          </p:nvSpPr>
          <p:spPr>
            <a:xfrm rot="-5400000">
              <a:off x="9088924" y="2679343"/>
              <a:ext cx="43765" cy="28572"/>
            </a:xfrm>
            <a:custGeom>
              <a:avLst/>
              <a:gdLst/>
              <a:ahLst/>
              <a:cxnLst/>
              <a:rect l="l" t="t" r="r" b="b"/>
              <a:pathLst>
                <a:path w="458" h="299" extrusionOk="0">
                  <a:moveTo>
                    <a:pt x="0" y="1"/>
                  </a:moveTo>
                  <a:lnTo>
                    <a:pt x="0" y="299"/>
                  </a:lnTo>
                  <a:lnTo>
                    <a:pt x="457" y="299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8"/>
            <p:cNvSpPr/>
            <p:nvPr/>
          </p:nvSpPr>
          <p:spPr>
            <a:xfrm rot="-5400000">
              <a:off x="9088924" y="2766397"/>
              <a:ext cx="43765" cy="28572"/>
            </a:xfrm>
            <a:custGeom>
              <a:avLst/>
              <a:gdLst/>
              <a:ahLst/>
              <a:cxnLst/>
              <a:rect l="l" t="t" r="r" b="b"/>
              <a:pathLst>
                <a:path w="458" h="299" extrusionOk="0">
                  <a:moveTo>
                    <a:pt x="0" y="1"/>
                  </a:moveTo>
                  <a:lnTo>
                    <a:pt x="0" y="295"/>
                  </a:lnTo>
                  <a:lnTo>
                    <a:pt x="458" y="29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8"/>
            <p:cNvSpPr/>
            <p:nvPr/>
          </p:nvSpPr>
          <p:spPr>
            <a:xfrm rot="-5400000">
              <a:off x="9089115" y="2854025"/>
              <a:ext cx="43383" cy="27807"/>
            </a:xfrm>
            <a:custGeom>
              <a:avLst/>
              <a:gdLst/>
              <a:ahLst/>
              <a:cxnLst/>
              <a:rect l="l" t="t" r="r" b="b"/>
              <a:pathLst>
                <a:path w="454" h="291" extrusionOk="0">
                  <a:moveTo>
                    <a:pt x="0" y="1"/>
                  </a:moveTo>
                  <a:lnTo>
                    <a:pt x="0" y="291"/>
                  </a:lnTo>
                  <a:lnTo>
                    <a:pt x="454" y="291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8"/>
            <p:cNvSpPr/>
            <p:nvPr/>
          </p:nvSpPr>
          <p:spPr>
            <a:xfrm rot="-5400000">
              <a:off x="9088733" y="2941462"/>
              <a:ext cx="43765" cy="27425"/>
            </a:xfrm>
            <a:custGeom>
              <a:avLst/>
              <a:gdLst/>
              <a:ahLst/>
              <a:cxnLst/>
              <a:rect l="l" t="t" r="r" b="b"/>
              <a:pathLst>
                <a:path w="458" h="287" extrusionOk="0">
                  <a:moveTo>
                    <a:pt x="1" y="1"/>
                  </a:moveTo>
                  <a:lnTo>
                    <a:pt x="1" y="287"/>
                  </a:lnTo>
                  <a:lnTo>
                    <a:pt x="458" y="287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8"/>
            <p:cNvSpPr/>
            <p:nvPr/>
          </p:nvSpPr>
          <p:spPr>
            <a:xfrm rot="-5400000">
              <a:off x="9088876" y="3028660"/>
              <a:ext cx="43861" cy="27043"/>
            </a:xfrm>
            <a:custGeom>
              <a:avLst/>
              <a:gdLst/>
              <a:ahLst/>
              <a:cxnLst/>
              <a:rect l="l" t="t" r="r" b="b"/>
              <a:pathLst>
                <a:path w="459" h="283" extrusionOk="0">
                  <a:moveTo>
                    <a:pt x="1" y="1"/>
                  </a:moveTo>
                  <a:lnTo>
                    <a:pt x="1" y="283"/>
                  </a:lnTo>
                  <a:lnTo>
                    <a:pt x="458" y="28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8"/>
            <p:cNvSpPr/>
            <p:nvPr/>
          </p:nvSpPr>
          <p:spPr>
            <a:xfrm rot="-5400000">
              <a:off x="9088685" y="3116287"/>
              <a:ext cx="43861" cy="26661"/>
            </a:xfrm>
            <a:custGeom>
              <a:avLst/>
              <a:gdLst/>
              <a:ahLst/>
              <a:cxnLst/>
              <a:rect l="l" t="t" r="r" b="b"/>
              <a:pathLst>
                <a:path w="459" h="279" extrusionOk="0">
                  <a:moveTo>
                    <a:pt x="1" y="1"/>
                  </a:moveTo>
                  <a:lnTo>
                    <a:pt x="1" y="279"/>
                  </a:lnTo>
                  <a:lnTo>
                    <a:pt x="458" y="27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8"/>
            <p:cNvSpPr/>
            <p:nvPr/>
          </p:nvSpPr>
          <p:spPr>
            <a:xfrm rot="-5400000">
              <a:off x="9088924" y="3203485"/>
              <a:ext cx="43765" cy="26278"/>
            </a:xfrm>
            <a:custGeom>
              <a:avLst/>
              <a:gdLst/>
              <a:ahLst/>
              <a:cxnLst/>
              <a:rect l="l" t="t" r="r" b="b"/>
              <a:pathLst>
                <a:path w="458" h="275" extrusionOk="0">
                  <a:moveTo>
                    <a:pt x="0" y="1"/>
                  </a:moveTo>
                  <a:lnTo>
                    <a:pt x="0" y="275"/>
                  </a:lnTo>
                  <a:lnTo>
                    <a:pt x="457" y="275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8"/>
            <p:cNvSpPr/>
            <p:nvPr/>
          </p:nvSpPr>
          <p:spPr>
            <a:xfrm rot="-5400000">
              <a:off x="9088733" y="3290731"/>
              <a:ext cx="43765" cy="25896"/>
            </a:xfrm>
            <a:custGeom>
              <a:avLst/>
              <a:gdLst/>
              <a:ahLst/>
              <a:cxnLst/>
              <a:rect l="l" t="t" r="r" b="b"/>
              <a:pathLst>
                <a:path w="458" h="271" extrusionOk="0">
                  <a:moveTo>
                    <a:pt x="0" y="1"/>
                  </a:moveTo>
                  <a:lnTo>
                    <a:pt x="0" y="271"/>
                  </a:lnTo>
                  <a:lnTo>
                    <a:pt x="458" y="27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8"/>
            <p:cNvSpPr/>
            <p:nvPr/>
          </p:nvSpPr>
          <p:spPr>
            <a:xfrm rot="-5400000">
              <a:off x="9089163" y="3378215"/>
              <a:ext cx="43383" cy="25418"/>
            </a:xfrm>
            <a:custGeom>
              <a:avLst/>
              <a:gdLst/>
              <a:ahLst/>
              <a:cxnLst/>
              <a:rect l="l" t="t" r="r" b="b"/>
              <a:pathLst>
                <a:path w="454" h="266" extrusionOk="0">
                  <a:moveTo>
                    <a:pt x="0" y="0"/>
                  </a:moveTo>
                  <a:lnTo>
                    <a:pt x="0" y="266"/>
                  </a:lnTo>
                  <a:lnTo>
                    <a:pt x="454" y="266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8"/>
            <p:cNvSpPr/>
            <p:nvPr/>
          </p:nvSpPr>
          <p:spPr>
            <a:xfrm rot="-5400000">
              <a:off x="9088781" y="3465652"/>
              <a:ext cx="43765" cy="25036"/>
            </a:xfrm>
            <a:custGeom>
              <a:avLst/>
              <a:gdLst/>
              <a:ahLst/>
              <a:cxnLst/>
              <a:rect l="l" t="t" r="r" b="b"/>
              <a:pathLst>
                <a:path w="458" h="262" extrusionOk="0">
                  <a:moveTo>
                    <a:pt x="1" y="0"/>
                  </a:moveTo>
                  <a:lnTo>
                    <a:pt x="1" y="261"/>
                  </a:lnTo>
                  <a:lnTo>
                    <a:pt x="458" y="26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8"/>
            <p:cNvSpPr/>
            <p:nvPr/>
          </p:nvSpPr>
          <p:spPr>
            <a:xfrm rot="-5400000">
              <a:off x="9088924" y="3552850"/>
              <a:ext cx="43861" cy="24654"/>
            </a:xfrm>
            <a:custGeom>
              <a:avLst/>
              <a:gdLst/>
              <a:ahLst/>
              <a:cxnLst/>
              <a:rect l="l" t="t" r="r" b="b"/>
              <a:pathLst>
                <a:path w="459" h="258" extrusionOk="0">
                  <a:moveTo>
                    <a:pt x="1" y="0"/>
                  </a:moveTo>
                  <a:lnTo>
                    <a:pt x="1" y="257"/>
                  </a:lnTo>
                  <a:lnTo>
                    <a:pt x="458" y="25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8"/>
            <p:cNvSpPr/>
            <p:nvPr/>
          </p:nvSpPr>
          <p:spPr>
            <a:xfrm rot="-5400000">
              <a:off x="9088924" y="3640286"/>
              <a:ext cx="43479" cy="24272"/>
            </a:xfrm>
            <a:custGeom>
              <a:avLst/>
              <a:gdLst/>
              <a:ahLst/>
              <a:cxnLst/>
              <a:rect l="l" t="t" r="r" b="b"/>
              <a:pathLst>
                <a:path w="455" h="254" extrusionOk="0">
                  <a:moveTo>
                    <a:pt x="454" y="0"/>
                  </a:moveTo>
                  <a:lnTo>
                    <a:pt x="1" y="4"/>
                  </a:lnTo>
                  <a:lnTo>
                    <a:pt x="1" y="253"/>
                  </a:lnTo>
                  <a:lnTo>
                    <a:pt x="454" y="253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8"/>
            <p:cNvSpPr/>
            <p:nvPr/>
          </p:nvSpPr>
          <p:spPr>
            <a:xfrm rot="-5400000">
              <a:off x="9088972" y="3727675"/>
              <a:ext cx="43765" cy="23889"/>
            </a:xfrm>
            <a:custGeom>
              <a:avLst/>
              <a:gdLst/>
              <a:ahLst/>
              <a:cxnLst/>
              <a:rect l="l" t="t" r="r" b="b"/>
              <a:pathLst>
                <a:path w="458" h="250" extrusionOk="0">
                  <a:moveTo>
                    <a:pt x="0" y="0"/>
                  </a:moveTo>
                  <a:lnTo>
                    <a:pt x="0" y="249"/>
                  </a:lnTo>
                  <a:lnTo>
                    <a:pt x="457" y="249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8"/>
            <p:cNvSpPr/>
            <p:nvPr/>
          </p:nvSpPr>
          <p:spPr>
            <a:xfrm rot="-5400000">
              <a:off x="9088781" y="3814921"/>
              <a:ext cx="43765" cy="23507"/>
            </a:xfrm>
            <a:custGeom>
              <a:avLst/>
              <a:gdLst/>
              <a:ahLst/>
              <a:cxnLst/>
              <a:rect l="l" t="t" r="r" b="b"/>
              <a:pathLst>
                <a:path w="458" h="246" extrusionOk="0">
                  <a:moveTo>
                    <a:pt x="458" y="0"/>
                  </a:moveTo>
                  <a:lnTo>
                    <a:pt x="0" y="4"/>
                  </a:lnTo>
                  <a:lnTo>
                    <a:pt x="0" y="245"/>
                  </a:lnTo>
                  <a:lnTo>
                    <a:pt x="458" y="24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8"/>
            <p:cNvSpPr/>
            <p:nvPr/>
          </p:nvSpPr>
          <p:spPr>
            <a:xfrm rot="-5400000">
              <a:off x="9089163" y="3902357"/>
              <a:ext cx="43383" cy="23125"/>
            </a:xfrm>
            <a:custGeom>
              <a:avLst/>
              <a:gdLst/>
              <a:ahLst/>
              <a:cxnLst/>
              <a:rect l="l" t="t" r="r" b="b"/>
              <a:pathLst>
                <a:path w="454" h="242" extrusionOk="0">
                  <a:moveTo>
                    <a:pt x="0" y="0"/>
                  </a:moveTo>
                  <a:lnTo>
                    <a:pt x="0" y="237"/>
                  </a:lnTo>
                  <a:lnTo>
                    <a:pt x="454" y="241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8"/>
            <p:cNvSpPr/>
            <p:nvPr/>
          </p:nvSpPr>
          <p:spPr>
            <a:xfrm rot="-5400000">
              <a:off x="9088781" y="3989794"/>
              <a:ext cx="43765" cy="22743"/>
            </a:xfrm>
            <a:custGeom>
              <a:avLst/>
              <a:gdLst/>
              <a:ahLst/>
              <a:cxnLst/>
              <a:rect l="l" t="t" r="r" b="b"/>
              <a:pathLst>
                <a:path w="458" h="238" extrusionOk="0">
                  <a:moveTo>
                    <a:pt x="458" y="0"/>
                  </a:moveTo>
                  <a:lnTo>
                    <a:pt x="1" y="4"/>
                  </a:lnTo>
                  <a:lnTo>
                    <a:pt x="1" y="237"/>
                  </a:lnTo>
                  <a:lnTo>
                    <a:pt x="458" y="23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8"/>
            <p:cNvSpPr/>
            <p:nvPr/>
          </p:nvSpPr>
          <p:spPr>
            <a:xfrm rot="-5400000">
              <a:off x="9088924" y="4076992"/>
              <a:ext cx="43861" cy="22360"/>
            </a:xfrm>
            <a:custGeom>
              <a:avLst/>
              <a:gdLst/>
              <a:ahLst/>
              <a:cxnLst/>
              <a:rect l="l" t="t" r="r" b="b"/>
              <a:pathLst>
                <a:path w="459" h="234" extrusionOk="0">
                  <a:moveTo>
                    <a:pt x="1" y="0"/>
                  </a:moveTo>
                  <a:lnTo>
                    <a:pt x="1" y="229"/>
                  </a:lnTo>
                  <a:lnTo>
                    <a:pt x="458" y="23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8"/>
            <p:cNvSpPr/>
            <p:nvPr/>
          </p:nvSpPr>
          <p:spPr>
            <a:xfrm rot="-5400000">
              <a:off x="9088924" y="4164429"/>
              <a:ext cx="43479" cy="21978"/>
            </a:xfrm>
            <a:custGeom>
              <a:avLst/>
              <a:gdLst/>
              <a:ahLst/>
              <a:cxnLst/>
              <a:rect l="l" t="t" r="r" b="b"/>
              <a:pathLst>
                <a:path w="455" h="230" extrusionOk="0">
                  <a:moveTo>
                    <a:pt x="454" y="0"/>
                  </a:moveTo>
                  <a:lnTo>
                    <a:pt x="1" y="4"/>
                  </a:lnTo>
                  <a:lnTo>
                    <a:pt x="1" y="229"/>
                  </a:lnTo>
                  <a:lnTo>
                    <a:pt x="454" y="22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8"/>
            <p:cNvSpPr/>
            <p:nvPr/>
          </p:nvSpPr>
          <p:spPr>
            <a:xfrm rot="-5400000">
              <a:off x="9088972" y="4251817"/>
              <a:ext cx="43765" cy="21596"/>
            </a:xfrm>
            <a:custGeom>
              <a:avLst/>
              <a:gdLst/>
              <a:ahLst/>
              <a:cxnLst/>
              <a:rect l="l" t="t" r="r" b="b"/>
              <a:pathLst>
                <a:path w="458" h="226" extrusionOk="0">
                  <a:moveTo>
                    <a:pt x="0" y="0"/>
                  </a:moveTo>
                  <a:lnTo>
                    <a:pt x="0" y="221"/>
                  </a:lnTo>
                  <a:lnTo>
                    <a:pt x="458" y="22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8"/>
            <p:cNvSpPr/>
            <p:nvPr/>
          </p:nvSpPr>
          <p:spPr>
            <a:xfrm rot="-5400000">
              <a:off x="9088016" y="4339063"/>
              <a:ext cx="44530" cy="21978"/>
            </a:xfrm>
            <a:custGeom>
              <a:avLst/>
              <a:gdLst/>
              <a:ahLst/>
              <a:cxnLst/>
              <a:rect l="l" t="t" r="r" b="b"/>
              <a:pathLst>
                <a:path w="466" h="230" extrusionOk="0">
                  <a:moveTo>
                    <a:pt x="16" y="0"/>
                  </a:moveTo>
                  <a:lnTo>
                    <a:pt x="0" y="200"/>
                  </a:lnTo>
                  <a:cubicBezTo>
                    <a:pt x="155" y="217"/>
                    <a:pt x="311" y="225"/>
                    <a:pt x="466" y="229"/>
                  </a:cubicBezTo>
                  <a:lnTo>
                    <a:pt x="466" y="13"/>
                  </a:lnTo>
                  <a:cubicBezTo>
                    <a:pt x="315" y="13"/>
                    <a:pt x="168" y="8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8"/>
            <p:cNvSpPr/>
            <p:nvPr/>
          </p:nvSpPr>
          <p:spPr>
            <a:xfrm rot="-5400000">
              <a:off x="9077218" y="4423920"/>
              <a:ext cx="46154" cy="24749"/>
            </a:xfrm>
            <a:custGeom>
              <a:avLst/>
              <a:gdLst/>
              <a:ahLst/>
              <a:cxnLst/>
              <a:rect l="l" t="t" r="r" b="b"/>
              <a:pathLst>
                <a:path w="483" h="259" extrusionOk="0">
                  <a:moveTo>
                    <a:pt x="37" y="1"/>
                  </a:moveTo>
                  <a:lnTo>
                    <a:pt x="0" y="164"/>
                  </a:lnTo>
                  <a:cubicBezTo>
                    <a:pt x="151" y="197"/>
                    <a:pt x="298" y="230"/>
                    <a:pt x="454" y="258"/>
                  </a:cubicBezTo>
                  <a:lnTo>
                    <a:pt x="482" y="74"/>
                  </a:lnTo>
                  <a:cubicBezTo>
                    <a:pt x="331" y="58"/>
                    <a:pt x="184" y="34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8"/>
            <p:cNvSpPr/>
            <p:nvPr/>
          </p:nvSpPr>
          <p:spPr>
            <a:xfrm rot="-5400000">
              <a:off x="9055526" y="4507247"/>
              <a:ext cx="45772" cy="26278"/>
            </a:xfrm>
            <a:custGeom>
              <a:avLst/>
              <a:gdLst/>
              <a:ahLst/>
              <a:cxnLst/>
              <a:rect l="l" t="t" r="r" b="b"/>
              <a:pathLst>
                <a:path w="479" h="275" extrusionOk="0">
                  <a:moveTo>
                    <a:pt x="45" y="1"/>
                  </a:moveTo>
                  <a:lnTo>
                    <a:pt x="0" y="119"/>
                  </a:lnTo>
                  <a:cubicBezTo>
                    <a:pt x="143" y="177"/>
                    <a:pt x="290" y="230"/>
                    <a:pt x="433" y="275"/>
                  </a:cubicBezTo>
                  <a:lnTo>
                    <a:pt x="478" y="136"/>
                  </a:lnTo>
                  <a:cubicBezTo>
                    <a:pt x="331" y="95"/>
                    <a:pt x="188" y="5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8"/>
            <p:cNvSpPr/>
            <p:nvPr/>
          </p:nvSpPr>
          <p:spPr>
            <a:xfrm rot="-5400000">
              <a:off x="9023370" y="4586705"/>
              <a:ext cx="43383" cy="28189"/>
            </a:xfrm>
            <a:custGeom>
              <a:avLst/>
              <a:gdLst/>
              <a:ahLst/>
              <a:cxnLst/>
              <a:rect l="l" t="t" r="r" b="b"/>
              <a:pathLst>
                <a:path w="454" h="295" extrusionOk="0">
                  <a:moveTo>
                    <a:pt x="45" y="1"/>
                  </a:moveTo>
                  <a:lnTo>
                    <a:pt x="0" y="82"/>
                  </a:lnTo>
                  <a:cubicBezTo>
                    <a:pt x="131" y="160"/>
                    <a:pt x="270" y="229"/>
                    <a:pt x="408" y="295"/>
                  </a:cubicBezTo>
                  <a:lnTo>
                    <a:pt x="453" y="193"/>
                  </a:lnTo>
                  <a:cubicBezTo>
                    <a:pt x="315" y="131"/>
                    <a:pt x="176" y="7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8"/>
            <p:cNvSpPr/>
            <p:nvPr/>
          </p:nvSpPr>
          <p:spPr>
            <a:xfrm rot="-5400000">
              <a:off x="8981420" y="4661050"/>
              <a:ext cx="39847" cy="29814"/>
            </a:xfrm>
            <a:custGeom>
              <a:avLst/>
              <a:gdLst/>
              <a:ahLst/>
              <a:cxnLst/>
              <a:rect l="l" t="t" r="r" b="b"/>
              <a:pathLst>
                <a:path w="417" h="312" extrusionOk="0">
                  <a:moveTo>
                    <a:pt x="33" y="1"/>
                  </a:moveTo>
                  <a:lnTo>
                    <a:pt x="0" y="50"/>
                  </a:lnTo>
                  <a:cubicBezTo>
                    <a:pt x="123" y="144"/>
                    <a:pt x="245" y="230"/>
                    <a:pt x="376" y="311"/>
                  </a:cubicBezTo>
                  <a:lnTo>
                    <a:pt x="417" y="246"/>
                  </a:lnTo>
                  <a:cubicBezTo>
                    <a:pt x="286" y="168"/>
                    <a:pt x="159" y="87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8"/>
            <p:cNvSpPr/>
            <p:nvPr/>
          </p:nvSpPr>
          <p:spPr>
            <a:xfrm rot="-5400000">
              <a:off x="8930869" y="4729183"/>
              <a:ext cx="34878" cy="31343"/>
            </a:xfrm>
            <a:custGeom>
              <a:avLst/>
              <a:gdLst/>
              <a:ahLst/>
              <a:cxnLst/>
              <a:rect l="l" t="t" r="r" b="b"/>
              <a:pathLst>
                <a:path w="365" h="328" extrusionOk="0">
                  <a:moveTo>
                    <a:pt x="17" y="0"/>
                  </a:moveTo>
                  <a:lnTo>
                    <a:pt x="1" y="17"/>
                  </a:lnTo>
                  <a:cubicBezTo>
                    <a:pt x="111" y="123"/>
                    <a:pt x="221" y="229"/>
                    <a:pt x="340" y="327"/>
                  </a:cubicBezTo>
                  <a:lnTo>
                    <a:pt x="364" y="294"/>
                  </a:lnTo>
                  <a:cubicBezTo>
                    <a:pt x="246" y="200"/>
                    <a:pt x="132" y="102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8"/>
            <p:cNvSpPr/>
            <p:nvPr/>
          </p:nvSpPr>
          <p:spPr>
            <a:xfrm rot="-5400000">
              <a:off x="8887151" y="4790867"/>
              <a:ext cx="14525" cy="16436"/>
            </a:xfrm>
            <a:custGeom>
              <a:avLst/>
              <a:gdLst/>
              <a:ahLst/>
              <a:cxnLst/>
              <a:rect l="l" t="t" r="r" b="b"/>
              <a:pathLst>
                <a:path w="152" h="172" extrusionOk="0">
                  <a:moveTo>
                    <a:pt x="0" y="0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65" name="Google Shape;1665;p18"/>
            <p:cNvCxnSpPr/>
            <p:nvPr/>
          </p:nvCxnSpPr>
          <p:spPr>
            <a:xfrm>
              <a:off x="-379809" y="4910350"/>
              <a:ext cx="8913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7" name="Google Shape;1667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8" name="Google Shape;1668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69" name="Google Shape;1669;p19"/>
          <p:cNvSpPr txBox="1">
            <a:spLocks noGrp="1"/>
          </p:cNvSpPr>
          <p:nvPr>
            <p:ph type="subTitle" idx="1"/>
          </p:nvPr>
        </p:nvSpPr>
        <p:spPr>
          <a:xfrm>
            <a:off x="834300" y="1645785"/>
            <a:ext cx="2054400" cy="11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70" name="Google Shape;1670;p19"/>
          <p:cNvSpPr txBox="1">
            <a:spLocks noGrp="1"/>
          </p:cNvSpPr>
          <p:nvPr>
            <p:ph type="subTitle" idx="2"/>
          </p:nvPr>
        </p:nvSpPr>
        <p:spPr>
          <a:xfrm>
            <a:off x="3544800" y="1645785"/>
            <a:ext cx="2054400" cy="11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71" name="Google Shape;1671;p19"/>
          <p:cNvSpPr txBox="1">
            <a:spLocks noGrp="1"/>
          </p:cNvSpPr>
          <p:nvPr>
            <p:ph type="subTitle" idx="3"/>
          </p:nvPr>
        </p:nvSpPr>
        <p:spPr>
          <a:xfrm>
            <a:off x="834300" y="3440450"/>
            <a:ext cx="2054400" cy="11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72" name="Google Shape;1672;p19"/>
          <p:cNvSpPr txBox="1">
            <a:spLocks noGrp="1"/>
          </p:cNvSpPr>
          <p:nvPr>
            <p:ph type="subTitle" idx="4"/>
          </p:nvPr>
        </p:nvSpPr>
        <p:spPr>
          <a:xfrm>
            <a:off x="3544800" y="3440452"/>
            <a:ext cx="2054400" cy="11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73" name="Google Shape;1673;p19"/>
          <p:cNvSpPr txBox="1">
            <a:spLocks noGrp="1"/>
          </p:cNvSpPr>
          <p:nvPr>
            <p:ph type="subTitle" idx="5"/>
          </p:nvPr>
        </p:nvSpPr>
        <p:spPr>
          <a:xfrm>
            <a:off x="6255300" y="1645785"/>
            <a:ext cx="2054400" cy="11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74" name="Google Shape;1674;p19"/>
          <p:cNvSpPr txBox="1">
            <a:spLocks noGrp="1"/>
          </p:cNvSpPr>
          <p:nvPr>
            <p:ph type="subTitle" idx="6"/>
          </p:nvPr>
        </p:nvSpPr>
        <p:spPr>
          <a:xfrm>
            <a:off x="6255300" y="3440452"/>
            <a:ext cx="2054400" cy="11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75" name="Google Shape;1675;p19"/>
          <p:cNvSpPr txBox="1">
            <a:spLocks noGrp="1"/>
          </p:cNvSpPr>
          <p:nvPr>
            <p:ph type="subTitle" idx="7"/>
          </p:nvPr>
        </p:nvSpPr>
        <p:spPr>
          <a:xfrm>
            <a:off x="834300" y="1271900"/>
            <a:ext cx="20544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76" name="Google Shape;1676;p19"/>
          <p:cNvSpPr txBox="1">
            <a:spLocks noGrp="1"/>
          </p:cNvSpPr>
          <p:nvPr>
            <p:ph type="subTitle" idx="8"/>
          </p:nvPr>
        </p:nvSpPr>
        <p:spPr>
          <a:xfrm>
            <a:off x="3544800" y="1271900"/>
            <a:ext cx="20523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77" name="Google Shape;1677;p19"/>
          <p:cNvSpPr txBox="1">
            <a:spLocks noGrp="1"/>
          </p:cNvSpPr>
          <p:nvPr>
            <p:ph type="subTitle" idx="9"/>
          </p:nvPr>
        </p:nvSpPr>
        <p:spPr>
          <a:xfrm>
            <a:off x="6255300" y="1271900"/>
            <a:ext cx="20523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78" name="Google Shape;1678;p19"/>
          <p:cNvSpPr txBox="1">
            <a:spLocks noGrp="1"/>
          </p:cNvSpPr>
          <p:nvPr>
            <p:ph type="subTitle" idx="13"/>
          </p:nvPr>
        </p:nvSpPr>
        <p:spPr>
          <a:xfrm>
            <a:off x="834300" y="3063348"/>
            <a:ext cx="20544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79" name="Google Shape;1679;p19"/>
          <p:cNvSpPr txBox="1">
            <a:spLocks noGrp="1"/>
          </p:cNvSpPr>
          <p:nvPr>
            <p:ph type="subTitle" idx="14"/>
          </p:nvPr>
        </p:nvSpPr>
        <p:spPr>
          <a:xfrm>
            <a:off x="3544800" y="3063354"/>
            <a:ext cx="20523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80" name="Google Shape;1680;p19"/>
          <p:cNvSpPr txBox="1">
            <a:spLocks noGrp="1"/>
          </p:cNvSpPr>
          <p:nvPr>
            <p:ph type="subTitle" idx="15"/>
          </p:nvPr>
        </p:nvSpPr>
        <p:spPr>
          <a:xfrm>
            <a:off x="6255300" y="3063354"/>
            <a:ext cx="20523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81" name="Google Shape;1681;p19"/>
          <p:cNvSpPr/>
          <p:nvPr/>
        </p:nvSpPr>
        <p:spPr>
          <a:xfrm rot="-5400000">
            <a:off x="8208441" y="4790819"/>
            <a:ext cx="14525" cy="16531"/>
          </a:xfrm>
          <a:custGeom>
            <a:avLst/>
            <a:gdLst/>
            <a:ahLst/>
            <a:cxnLst/>
            <a:rect l="l" t="t" r="r" b="b"/>
            <a:pathLst>
              <a:path w="152" h="173" extrusionOk="0">
                <a:moveTo>
                  <a:pt x="0" y="1"/>
                </a:moveTo>
                <a:lnTo>
                  <a:pt x="147" y="172"/>
                </a:lnTo>
                <a:lnTo>
                  <a:pt x="151" y="168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2" name="Google Shape;1682;p19"/>
          <p:cNvGrpSpPr/>
          <p:nvPr/>
        </p:nvGrpSpPr>
        <p:grpSpPr>
          <a:xfrm>
            <a:off x="-22025" y="-5"/>
            <a:ext cx="9536500" cy="5013206"/>
            <a:chOff x="-379809" y="-82355"/>
            <a:chExt cx="9536500" cy="5013206"/>
          </a:xfrm>
        </p:grpSpPr>
        <p:sp>
          <p:nvSpPr>
            <p:cNvPr id="1683" name="Google Shape;1683;p19"/>
            <p:cNvSpPr/>
            <p:nvPr/>
          </p:nvSpPr>
          <p:spPr>
            <a:xfrm rot="-5400000">
              <a:off x="5954955" y="1729115"/>
              <a:ext cx="5013206" cy="1390266"/>
            </a:xfrm>
            <a:custGeom>
              <a:avLst/>
              <a:gdLst/>
              <a:ahLst/>
              <a:cxnLst/>
              <a:rect l="l" t="t" r="r" b="b"/>
              <a:pathLst>
                <a:path w="56246" h="14549" extrusionOk="0">
                  <a:moveTo>
                    <a:pt x="98" y="0"/>
                  </a:moveTo>
                  <a:lnTo>
                    <a:pt x="0" y="6343"/>
                  </a:lnTo>
                  <a:lnTo>
                    <a:pt x="5" y="8181"/>
                  </a:lnTo>
                  <a:cubicBezTo>
                    <a:pt x="17" y="11701"/>
                    <a:pt x="2876" y="14549"/>
                    <a:pt x="6394" y="14549"/>
                  </a:cubicBezTo>
                  <a:cubicBezTo>
                    <a:pt x="6399" y="14549"/>
                    <a:pt x="6404" y="14549"/>
                    <a:pt x="6409" y="14549"/>
                  </a:cubicBezTo>
                  <a:lnTo>
                    <a:pt x="56246" y="14520"/>
                  </a:lnTo>
                  <a:lnTo>
                    <a:pt x="56246" y="6298"/>
                  </a:lnTo>
                  <a:lnTo>
                    <a:pt x="6364" y="6323"/>
                  </a:lnTo>
                  <a:cubicBezTo>
                    <a:pt x="6355" y="6323"/>
                    <a:pt x="6346" y="6323"/>
                    <a:pt x="6337" y="6323"/>
                  </a:cubicBezTo>
                  <a:cubicBezTo>
                    <a:pt x="4370" y="6323"/>
                    <a:pt x="2499" y="5429"/>
                    <a:pt x="1299" y="3868"/>
                  </a:cubicBezTo>
                  <a:cubicBezTo>
                    <a:pt x="478" y="2798"/>
                    <a:pt x="103" y="1458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9"/>
            <p:cNvSpPr/>
            <p:nvPr/>
          </p:nvSpPr>
          <p:spPr>
            <a:xfrm rot="-5400000">
              <a:off x="8396932" y="4250671"/>
              <a:ext cx="43383" cy="14143"/>
            </a:xfrm>
            <a:custGeom>
              <a:avLst/>
              <a:gdLst/>
              <a:ahLst/>
              <a:cxnLst/>
              <a:rect l="l" t="t" r="r" b="b"/>
              <a:pathLst>
                <a:path w="454" h="148" extrusionOk="0">
                  <a:moveTo>
                    <a:pt x="0" y="1"/>
                  </a:moveTo>
                  <a:lnTo>
                    <a:pt x="0" y="148"/>
                  </a:lnTo>
                  <a:lnTo>
                    <a:pt x="454" y="14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9"/>
            <p:cNvSpPr/>
            <p:nvPr/>
          </p:nvSpPr>
          <p:spPr>
            <a:xfrm rot="-5400000">
              <a:off x="8396358" y="4337534"/>
              <a:ext cx="43765" cy="14143"/>
            </a:xfrm>
            <a:custGeom>
              <a:avLst/>
              <a:gdLst/>
              <a:ahLst/>
              <a:cxnLst/>
              <a:rect l="l" t="t" r="r" b="b"/>
              <a:pathLst>
                <a:path w="458" h="148" extrusionOk="0">
                  <a:moveTo>
                    <a:pt x="4" y="1"/>
                  </a:moveTo>
                  <a:lnTo>
                    <a:pt x="0" y="131"/>
                  </a:lnTo>
                  <a:cubicBezTo>
                    <a:pt x="151" y="140"/>
                    <a:pt x="307" y="148"/>
                    <a:pt x="458" y="148"/>
                  </a:cubicBezTo>
                  <a:lnTo>
                    <a:pt x="458" y="9"/>
                  </a:lnTo>
                  <a:cubicBezTo>
                    <a:pt x="307" y="9"/>
                    <a:pt x="156" y="9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9"/>
            <p:cNvSpPr/>
            <p:nvPr/>
          </p:nvSpPr>
          <p:spPr>
            <a:xfrm rot="-5400000">
              <a:off x="8387949" y="4422391"/>
              <a:ext cx="44625" cy="17678"/>
            </a:xfrm>
            <a:custGeom>
              <a:avLst/>
              <a:gdLst/>
              <a:ahLst/>
              <a:cxnLst/>
              <a:rect l="l" t="t" r="r" b="b"/>
              <a:pathLst>
                <a:path w="467" h="185" extrusionOk="0">
                  <a:moveTo>
                    <a:pt x="21" y="1"/>
                  </a:moveTo>
                  <a:lnTo>
                    <a:pt x="1" y="107"/>
                  </a:lnTo>
                  <a:cubicBezTo>
                    <a:pt x="148" y="135"/>
                    <a:pt x="299" y="164"/>
                    <a:pt x="454" y="184"/>
                  </a:cubicBezTo>
                  <a:lnTo>
                    <a:pt x="466" y="66"/>
                  </a:lnTo>
                  <a:cubicBezTo>
                    <a:pt x="319" y="50"/>
                    <a:pt x="168" y="29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9"/>
            <p:cNvSpPr/>
            <p:nvPr/>
          </p:nvSpPr>
          <p:spPr>
            <a:xfrm rot="-5400000">
              <a:off x="8369267" y="4505957"/>
              <a:ext cx="44148" cy="20354"/>
            </a:xfrm>
            <a:custGeom>
              <a:avLst/>
              <a:gdLst/>
              <a:ahLst/>
              <a:cxnLst/>
              <a:rect l="l" t="t" r="r" b="b"/>
              <a:pathLst>
                <a:path w="462" h="213" extrusionOk="0">
                  <a:moveTo>
                    <a:pt x="25" y="0"/>
                  </a:moveTo>
                  <a:lnTo>
                    <a:pt x="0" y="78"/>
                  </a:lnTo>
                  <a:cubicBezTo>
                    <a:pt x="147" y="127"/>
                    <a:pt x="290" y="172"/>
                    <a:pt x="437" y="213"/>
                  </a:cubicBezTo>
                  <a:lnTo>
                    <a:pt x="462" y="119"/>
                  </a:lnTo>
                  <a:cubicBezTo>
                    <a:pt x="315" y="86"/>
                    <a:pt x="172" y="45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9"/>
            <p:cNvSpPr/>
            <p:nvPr/>
          </p:nvSpPr>
          <p:spPr>
            <a:xfrm rot="-5400000">
              <a:off x="8339978" y="4585988"/>
              <a:ext cx="42619" cy="23507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29" y="0"/>
                  </a:moveTo>
                  <a:lnTo>
                    <a:pt x="1" y="53"/>
                  </a:lnTo>
                  <a:cubicBezTo>
                    <a:pt x="140" y="123"/>
                    <a:pt x="279" y="188"/>
                    <a:pt x="417" y="245"/>
                  </a:cubicBezTo>
                  <a:lnTo>
                    <a:pt x="446" y="180"/>
                  </a:lnTo>
                  <a:cubicBezTo>
                    <a:pt x="303" y="123"/>
                    <a:pt x="164" y="66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9"/>
            <p:cNvSpPr/>
            <p:nvPr/>
          </p:nvSpPr>
          <p:spPr>
            <a:xfrm rot="-5400000">
              <a:off x="8300894" y="4660906"/>
              <a:ext cx="39179" cy="26947"/>
            </a:xfrm>
            <a:custGeom>
              <a:avLst/>
              <a:gdLst/>
              <a:ahLst/>
              <a:cxnLst/>
              <a:rect l="l" t="t" r="r" b="b"/>
              <a:pathLst>
                <a:path w="410" h="282" extrusionOk="0">
                  <a:moveTo>
                    <a:pt x="21" y="0"/>
                  </a:moveTo>
                  <a:lnTo>
                    <a:pt x="1" y="33"/>
                  </a:lnTo>
                  <a:cubicBezTo>
                    <a:pt x="127" y="119"/>
                    <a:pt x="254" y="204"/>
                    <a:pt x="385" y="282"/>
                  </a:cubicBezTo>
                  <a:lnTo>
                    <a:pt x="409" y="237"/>
                  </a:lnTo>
                  <a:cubicBezTo>
                    <a:pt x="278" y="164"/>
                    <a:pt x="148" y="86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9"/>
            <p:cNvSpPr/>
            <p:nvPr/>
          </p:nvSpPr>
          <p:spPr>
            <a:xfrm rot="-5400000">
              <a:off x="8251777" y="4729136"/>
              <a:ext cx="34401" cy="30196"/>
            </a:xfrm>
            <a:custGeom>
              <a:avLst/>
              <a:gdLst/>
              <a:ahLst/>
              <a:cxnLst/>
              <a:rect l="l" t="t" r="r" b="b"/>
              <a:pathLst>
                <a:path w="360" h="316" extrusionOk="0">
                  <a:moveTo>
                    <a:pt x="8" y="1"/>
                  </a:moveTo>
                  <a:lnTo>
                    <a:pt x="0" y="13"/>
                  </a:lnTo>
                  <a:cubicBezTo>
                    <a:pt x="110" y="119"/>
                    <a:pt x="225" y="217"/>
                    <a:pt x="343" y="315"/>
                  </a:cubicBezTo>
                  <a:lnTo>
                    <a:pt x="359" y="295"/>
                  </a:lnTo>
                  <a:cubicBezTo>
                    <a:pt x="241" y="201"/>
                    <a:pt x="123" y="103"/>
                    <a:pt x="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9"/>
            <p:cNvSpPr/>
            <p:nvPr/>
          </p:nvSpPr>
          <p:spPr>
            <a:xfrm rot="-5400000">
              <a:off x="8396693" y="-29092"/>
              <a:ext cx="43861" cy="40707"/>
            </a:xfrm>
            <a:custGeom>
              <a:avLst/>
              <a:gdLst/>
              <a:ahLst/>
              <a:cxnLst/>
              <a:rect l="l" t="t" r="r" b="b"/>
              <a:pathLst>
                <a:path w="459" h="426" extrusionOk="0">
                  <a:moveTo>
                    <a:pt x="1" y="1"/>
                  </a:moveTo>
                  <a:lnTo>
                    <a:pt x="1" y="426"/>
                  </a:lnTo>
                  <a:lnTo>
                    <a:pt x="458" y="42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9"/>
            <p:cNvSpPr/>
            <p:nvPr/>
          </p:nvSpPr>
          <p:spPr>
            <a:xfrm rot="-5400000">
              <a:off x="8396693" y="57963"/>
              <a:ext cx="43861" cy="40707"/>
            </a:xfrm>
            <a:custGeom>
              <a:avLst/>
              <a:gdLst/>
              <a:ahLst/>
              <a:cxnLst/>
              <a:rect l="l" t="t" r="r" b="b"/>
              <a:pathLst>
                <a:path w="459" h="426" extrusionOk="0">
                  <a:moveTo>
                    <a:pt x="458" y="1"/>
                  </a:moveTo>
                  <a:lnTo>
                    <a:pt x="1" y="5"/>
                  </a:lnTo>
                  <a:lnTo>
                    <a:pt x="1" y="422"/>
                  </a:lnTo>
                  <a:lnTo>
                    <a:pt x="458" y="42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9"/>
            <p:cNvSpPr/>
            <p:nvPr/>
          </p:nvSpPr>
          <p:spPr>
            <a:xfrm rot="-5400000">
              <a:off x="8396740" y="145352"/>
              <a:ext cx="43765" cy="39943"/>
            </a:xfrm>
            <a:custGeom>
              <a:avLst/>
              <a:gdLst/>
              <a:ahLst/>
              <a:cxnLst/>
              <a:rect l="l" t="t" r="r" b="b"/>
              <a:pathLst>
                <a:path w="458" h="418" extrusionOk="0">
                  <a:moveTo>
                    <a:pt x="458" y="1"/>
                  </a:moveTo>
                  <a:lnTo>
                    <a:pt x="0" y="5"/>
                  </a:lnTo>
                  <a:lnTo>
                    <a:pt x="0" y="413"/>
                  </a:lnTo>
                  <a:lnTo>
                    <a:pt x="458" y="418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9"/>
            <p:cNvSpPr/>
            <p:nvPr/>
          </p:nvSpPr>
          <p:spPr>
            <a:xfrm rot="-5400000">
              <a:off x="8396979" y="233027"/>
              <a:ext cx="43383" cy="39083"/>
            </a:xfrm>
            <a:custGeom>
              <a:avLst/>
              <a:gdLst/>
              <a:ahLst/>
              <a:cxnLst/>
              <a:rect l="l" t="t" r="r" b="b"/>
              <a:pathLst>
                <a:path w="454" h="409" extrusionOk="0">
                  <a:moveTo>
                    <a:pt x="0" y="0"/>
                  </a:moveTo>
                  <a:lnTo>
                    <a:pt x="0" y="408"/>
                  </a:lnTo>
                  <a:lnTo>
                    <a:pt x="454" y="40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9"/>
            <p:cNvSpPr/>
            <p:nvPr/>
          </p:nvSpPr>
          <p:spPr>
            <a:xfrm rot="-5400000">
              <a:off x="8396979" y="320464"/>
              <a:ext cx="43383" cy="38319"/>
            </a:xfrm>
            <a:custGeom>
              <a:avLst/>
              <a:gdLst/>
              <a:ahLst/>
              <a:cxnLst/>
              <a:rect l="l" t="t" r="r" b="b"/>
              <a:pathLst>
                <a:path w="454" h="401" extrusionOk="0">
                  <a:moveTo>
                    <a:pt x="1" y="0"/>
                  </a:moveTo>
                  <a:lnTo>
                    <a:pt x="1" y="400"/>
                  </a:lnTo>
                  <a:lnTo>
                    <a:pt x="454" y="40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9"/>
            <p:cNvSpPr/>
            <p:nvPr/>
          </p:nvSpPr>
          <p:spPr>
            <a:xfrm rot="-5400000">
              <a:off x="8396931" y="407471"/>
              <a:ext cx="43479" cy="38319"/>
            </a:xfrm>
            <a:custGeom>
              <a:avLst/>
              <a:gdLst/>
              <a:ahLst/>
              <a:cxnLst/>
              <a:rect l="l" t="t" r="r" b="b"/>
              <a:pathLst>
                <a:path w="455" h="401" extrusionOk="0">
                  <a:moveTo>
                    <a:pt x="454" y="0"/>
                  </a:moveTo>
                  <a:lnTo>
                    <a:pt x="1" y="4"/>
                  </a:lnTo>
                  <a:lnTo>
                    <a:pt x="1" y="396"/>
                  </a:lnTo>
                  <a:lnTo>
                    <a:pt x="454" y="40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9"/>
            <p:cNvSpPr/>
            <p:nvPr/>
          </p:nvSpPr>
          <p:spPr>
            <a:xfrm rot="-5400000">
              <a:off x="8396931" y="494907"/>
              <a:ext cx="43479" cy="37554"/>
            </a:xfrm>
            <a:custGeom>
              <a:avLst/>
              <a:gdLst/>
              <a:ahLst/>
              <a:cxnLst/>
              <a:rect l="l" t="t" r="r" b="b"/>
              <a:pathLst>
                <a:path w="455" h="393" extrusionOk="0">
                  <a:moveTo>
                    <a:pt x="1" y="0"/>
                  </a:moveTo>
                  <a:lnTo>
                    <a:pt x="1" y="392"/>
                  </a:lnTo>
                  <a:lnTo>
                    <a:pt x="454" y="392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9"/>
            <p:cNvSpPr/>
            <p:nvPr/>
          </p:nvSpPr>
          <p:spPr>
            <a:xfrm rot="-5400000">
              <a:off x="8396979" y="582296"/>
              <a:ext cx="43383" cy="36790"/>
            </a:xfrm>
            <a:custGeom>
              <a:avLst/>
              <a:gdLst/>
              <a:ahLst/>
              <a:cxnLst/>
              <a:rect l="l" t="t" r="r" b="b"/>
              <a:pathLst>
                <a:path w="454" h="385" extrusionOk="0">
                  <a:moveTo>
                    <a:pt x="0" y="0"/>
                  </a:moveTo>
                  <a:lnTo>
                    <a:pt x="0" y="384"/>
                  </a:lnTo>
                  <a:lnTo>
                    <a:pt x="454" y="38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9"/>
            <p:cNvSpPr/>
            <p:nvPr/>
          </p:nvSpPr>
          <p:spPr>
            <a:xfrm rot="-5400000">
              <a:off x="8396979" y="669351"/>
              <a:ext cx="43383" cy="36790"/>
            </a:xfrm>
            <a:custGeom>
              <a:avLst/>
              <a:gdLst/>
              <a:ahLst/>
              <a:cxnLst/>
              <a:rect l="l" t="t" r="r" b="b"/>
              <a:pathLst>
                <a:path w="454" h="385" extrusionOk="0">
                  <a:moveTo>
                    <a:pt x="454" y="0"/>
                  </a:moveTo>
                  <a:lnTo>
                    <a:pt x="0" y="4"/>
                  </a:lnTo>
                  <a:lnTo>
                    <a:pt x="0" y="380"/>
                  </a:lnTo>
                  <a:lnTo>
                    <a:pt x="454" y="38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9"/>
            <p:cNvSpPr/>
            <p:nvPr/>
          </p:nvSpPr>
          <p:spPr>
            <a:xfrm rot="-5400000">
              <a:off x="8396788" y="756978"/>
              <a:ext cx="43765" cy="36025"/>
            </a:xfrm>
            <a:custGeom>
              <a:avLst/>
              <a:gdLst/>
              <a:ahLst/>
              <a:cxnLst/>
              <a:rect l="l" t="t" r="r" b="b"/>
              <a:pathLst>
                <a:path w="458" h="377" extrusionOk="0">
                  <a:moveTo>
                    <a:pt x="0" y="0"/>
                  </a:moveTo>
                  <a:lnTo>
                    <a:pt x="0" y="376"/>
                  </a:lnTo>
                  <a:lnTo>
                    <a:pt x="458" y="37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9"/>
            <p:cNvSpPr/>
            <p:nvPr/>
          </p:nvSpPr>
          <p:spPr>
            <a:xfrm rot="-5400000">
              <a:off x="8396740" y="844367"/>
              <a:ext cx="43861" cy="35261"/>
            </a:xfrm>
            <a:custGeom>
              <a:avLst/>
              <a:gdLst/>
              <a:ahLst/>
              <a:cxnLst/>
              <a:rect l="l" t="t" r="r" b="b"/>
              <a:pathLst>
                <a:path w="459" h="369" extrusionOk="0">
                  <a:moveTo>
                    <a:pt x="1" y="0"/>
                  </a:moveTo>
                  <a:lnTo>
                    <a:pt x="1" y="368"/>
                  </a:lnTo>
                  <a:lnTo>
                    <a:pt x="458" y="368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9"/>
            <p:cNvSpPr/>
            <p:nvPr/>
          </p:nvSpPr>
          <p:spPr>
            <a:xfrm rot="-5400000">
              <a:off x="8396740" y="931422"/>
              <a:ext cx="43861" cy="35261"/>
            </a:xfrm>
            <a:custGeom>
              <a:avLst/>
              <a:gdLst/>
              <a:ahLst/>
              <a:cxnLst/>
              <a:rect l="l" t="t" r="r" b="b"/>
              <a:pathLst>
                <a:path w="459" h="369" extrusionOk="0">
                  <a:moveTo>
                    <a:pt x="458" y="0"/>
                  </a:moveTo>
                  <a:lnTo>
                    <a:pt x="1" y="5"/>
                  </a:lnTo>
                  <a:lnTo>
                    <a:pt x="1" y="364"/>
                  </a:lnTo>
                  <a:lnTo>
                    <a:pt x="458" y="368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9"/>
            <p:cNvSpPr/>
            <p:nvPr/>
          </p:nvSpPr>
          <p:spPr>
            <a:xfrm rot="-5400000">
              <a:off x="8396740" y="1018858"/>
              <a:ext cx="43765" cy="34401"/>
            </a:xfrm>
            <a:custGeom>
              <a:avLst/>
              <a:gdLst/>
              <a:ahLst/>
              <a:cxnLst/>
              <a:rect l="l" t="t" r="r" b="b"/>
              <a:pathLst>
                <a:path w="458" h="360" extrusionOk="0">
                  <a:moveTo>
                    <a:pt x="458" y="1"/>
                  </a:moveTo>
                  <a:lnTo>
                    <a:pt x="0" y="5"/>
                  </a:lnTo>
                  <a:lnTo>
                    <a:pt x="0" y="356"/>
                  </a:lnTo>
                  <a:lnTo>
                    <a:pt x="458" y="36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9"/>
            <p:cNvSpPr/>
            <p:nvPr/>
          </p:nvSpPr>
          <p:spPr>
            <a:xfrm rot="-5400000">
              <a:off x="8396740" y="1106295"/>
              <a:ext cx="43765" cy="33636"/>
            </a:xfrm>
            <a:custGeom>
              <a:avLst/>
              <a:gdLst/>
              <a:ahLst/>
              <a:cxnLst/>
              <a:rect l="l" t="t" r="r" b="b"/>
              <a:pathLst>
                <a:path w="458" h="352" extrusionOk="0">
                  <a:moveTo>
                    <a:pt x="0" y="1"/>
                  </a:moveTo>
                  <a:lnTo>
                    <a:pt x="0" y="352"/>
                  </a:lnTo>
                  <a:lnTo>
                    <a:pt x="458" y="35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9"/>
            <p:cNvSpPr/>
            <p:nvPr/>
          </p:nvSpPr>
          <p:spPr>
            <a:xfrm rot="-5400000">
              <a:off x="8396740" y="1193732"/>
              <a:ext cx="43765" cy="32872"/>
            </a:xfrm>
            <a:custGeom>
              <a:avLst/>
              <a:gdLst/>
              <a:ahLst/>
              <a:cxnLst/>
              <a:rect l="l" t="t" r="r" b="b"/>
              <a:pathLst>
                <a:path w="458" h="344" extrusionOk="0">
                  <a:moveTo>
                    <a:pt x="0" y="1"/>
                  </a:moveTo>
                  <a:lnTo>
                    <a:pt x="0" y="344"/>
                  </a:lnTo>
                  <a:lnTo>
                    <a:pt x="458" y="344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9"/>
            <p:cNvSpPr/>
            <p:nvPr/>
          </p:nvSpPr>
          <p:spPr>
            <a:xfrm rot="-5400000">
              <a:off x="8396884" y="1280930"/>
              <a:ext cx="43479" cy="32872"/>
            </a:xfrm>
            <a:custGeom>
              <a:avLst/>
              <a:gdLst/>
              <a:ahLst/>
              <a:cxnLst/>
              <a:rect l="l" t="t" r="r" b="b"/>
              <a:pathLst>
                <a:path w="455" h="344" extrusionOk="0">
                  <a:moveTo>
                    <a:pt x="454" y="1"/>
                  </a:moveTo>
                  <a:lnTo>
                    <a:pt x="1" y="5"/>
                  </a:lnTo>
                  <a:lnTo>
                    <a:pt x="1" y="340"/>
                  </a:lnTo>
                  <a:lnTo>
                    <a:pt x="454" y="34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9"/>
            <p:cNvSpPr/>
            <p:nvPr/>
          </p:nvSpPr>
          <p:spPr>
            <a:xfrm rot="-5400000">
              <a:off x="8396884" y="1368366"/>
              <a:ext cx="43479" cy="32107"/>
            </a:xfrm>
            <a:custGeom>
              <a:avLst/>
              <a:gdLst/>
              <a:ahLst/>
              <a:cxnLst/>
              <a:rect l="l" t="t" r="r" b="b"/>
              <a:pathLst>
                <a:path w="455" h="336" extrusionOk="0">
                  <a:moveTo>
                    <a:pt x="1" y="1"/>
                  </a:moveTo>
                  <a:lnTo>
                    <a:pt x="1" y="336"/>
                  </a:lnTo>
                  <a:lnTo>
                    <a:pt x="454" y="336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9"/>
            <p:cNvSpPr/>
            <p:nvPr/>
          </p:nvSpPr>
          <p:spPr>
            <a:xfrm rot="-5400000">
              <a:off x="8396932" y="1455755"/>
              <a:ext cx="43383" cy="31343"/>
            </a:xfrm>
            <a:custGeom>
              <a:avLst/>
              <a:gdLst/>
              <a:ahLst/>
              <a:cxnLst/>
              <a:rect l="l" t="t" r="r" b="b"/>
              <a:pathLst>
                <a:path w="454" h="328" extrusionOk="0">
                  <a:moveTo>
                    <a:pt x="0" y="1"/>
                  </a:moveTo>
                  <a:lnTo>
                    <a:pt x="0" y="328"/>
                  </a:lnTo>
                  <a:lnTo>
                    <a:pt x="453" y="328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9"/>
            <p:cNvSpPr/>
            <p:nvPr/>
          </p:nvSpPr>
          <p:spPr>
            <a:xfrm rot="-5400000">
              <a:off x="8396932" y="1542810"/>
              <a:ext cx="43383" cy="31343"/>
            </a:xfrm>
            <a:custGeom>
              <a:avLst/>
              <a:gdLst/>
              <a:ahLst/>
              <a:cxnLst/>
              <a:rect l="l" t="t" r="r" b="b"/>
              <a:pathLst>
                <a:path w="454" h="328" extrusionOk="0">
                  <a:moveTo>
                    <a:pt x="454" y="1"/>
                  </a:moveTo>
                  <a:lnTo>
                    <a:pt x="0" y="5"/>
                  </a:lnTo>
                  <a:lnTo>
                    <a:pt x="0" y="324"/>
                  </a:lnTo>
                  <a:lnTo>
                    <a:pt x="454" y="32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9"/>
            <p:cNvSpPr/>
            <p:nvPr/>
          </p:nvSpPr>
          <p:spPr>
            <a:xfrm rot="-5400000">
              <a:off x="8396932" y="1630246"/>
              <a:ext cx="43383" cy="30578"/>
            </a:xfrm>
            <a:custGeom>
              <a:avLst/>
              <a:gdLst/>
              <a:ahLst/>
              <a:cxnLst/>
              <a:rect l="l" t="t" r="r" b="b"/>
              <a:pathLst>
                <a:path w="454" h="320" extrusionOk="0">
                  <a:moveTo>
                    <a:pt x="0" y="1"/>
                  </a:moveTo>
                  <a:lnTo>
                    <a:pt x="0" y="320"/>
                  </a:lnTo>
                  <a:lnTo>
                    <a:pt x="454" y="320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9"/>
            <p:cNvSpPr/>
            <p:nvPr/>
          </p:nvSpPr>
          <p:spPr>
            <a:xfrm rot="-5400000">
              <a:off x="8396740" y="1717874"/>
              <a:ext cx="43861" cy="29718"/>
            </a:xfrm>
            <a:custGeom>
              <a:avLst/>
              <a:gdLst/>
              <a:ahLst/>
              <a:cxnLst/>
              <a:rect l="l" t="t" r="r" b="b"/>
              <a:pathLst>
                <a:path w="459" h="311" extrusionOk="0">
                  <a:moveTo>
                    <a:pt x="1" y="0"/>
                  </a:moveTo>
                  <a:lnTo>
                    <a:pt x="1" y="310"/>
                  </a:lnTo>
                  <a:lnTo>
                    <a:pt x="458" y="31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9"/>
            <p:cNvSpPr/>
            <p:nvPr/>
          </p:nvSpPr>
          <p:spPr>
            <a:xfrm rot="-5400000">
              <a:off x="8396740" y="1804928"/>
              <a:ext cx="43861" cy="29718"/>
            </a:xfrm>
            <a:custGeom>
              <a:avLst/>
              <a:gdLst/>
              <a:ahLst/>
              <a:cxnLst/>
              <a:rect l="l" t="t" r="r" b="b"/>
              <a:pathLst>
                <a:path w="459" h="311" extrusionOk="0">
                  <a:moveTo>
                    <a:pt x="458" y="0"/>
                  </a:moveTo>
                  <a:lnTo>
                    <a:pt x="1" y="4"/>
                  </a:lnTo>
                  <a:lnTo>
                    <a:pt x="1" y="306"/>
                  </a:lnTo>
                  <a:lnTo>
                    <a:pt x="458" y="31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9"/>
            <p:cNvSpPr/>
            <p:nvPr/>
          </p:nvSpPr>
          <p:spPr>
            <a:xfrm rot="-5400000">
              <a:off x="8396740" y="1892365"/>
              <a:ext cx="43861" cy="28954"/>
            </a:xfrm>
            <a:custGeom>
              <a:avLst/>
              <a:gdLst/>
              <a:ahLst/>
              <a:cxnLst/>
              <a:rect l="l" t="t" r="r" b="b"/>
              <a:pathLst>
                <a:path w="459" h="303" extrusionOk="0">
                  <a:moveTo>
                    <a:pt x="458" y="0"/>
                  </a:moveTo>
                  <a:lnTo>
                    <a:pt x="1" y="4"/>
                  </a:lnTo>
                  <a:lnTo>
                    <a:pt x="1" y="298"/>
                  </a:lnTo>
                  <a:lnTo>
                    <a:pt x="458" y="30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9"/>
            <p:cNvSpPr/>
            <p:nvPr/>
          </p:nvSpPr>
          <p:spPr>
            <a:xfrm rot="-5400000">
              <a:off x="8396788" y="1979754"/>
              <a:ext cx="43765" cy="28189"/>
            </a:xfrm>
            <a:custGeom>
              <a:avLst/>
              <a:gdLst/>
              <a:ahLst/>
              <a:cxnLst/>
              <a:rect l="l" t="t" r="r" b="b"/>
              <a:pathLst>
                <a:path w="458" h="295" extrusionOk="0">
                  <a:moveTo>
                    <a:pt x="0" y="0"/>
                  </a:moveTo>
                  <a:lnTo>
                    <a:pt x="0" y="294"/>
                  </a:lnTo>
                  <a:lnTo>
                    <a:pt x="458" y="29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9"/>
            <p:cNvSpPr/>
            <p:nvPr/>
          </p:nvSpPr>
          <p:spPr>
            <a:xfrm rot="-5400000">
              <a:off x="8396788" y="2067191"/>
              <a:ext cx="43765" cy="27425"/>
            </a:xfrm>
            <a:custGeom>
              <a:avLst/>
              <a:gdLst/>
              <a:ahLst/>
              <a:cxnLst/>
              <a:rect l="l" t="t" r="r" b="b"/>
              <a:pathLst>
                <a:path w="458" h="287" extrusionOk="0">
                  <a:moveTo>
                    <a:pt x="0" y="0"/>
                  </a:moveTo>
                  <a:lnTo>
                    <a:pt x="0" y="286"/>
                  </a:lnTo>
                  <a:lnTo>
                    <a:pt x="458" y="28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9"/>
            <p:cNvSpPr/>
            <p:nvPr/>
          </p:nvSpPr>
          <p:spPr>
            <a:xfrm rot="-5400000">
              <a:off x="8396740" y="2154197"/>
              <a:ext cx="43861" cy="27425"/>
            </a:xfrm>
            <a:custGeom>
              <a:avLst/>
              <a:gdLst/>
              <a:ahLst/>
              <a:cxnLst/>
              <a:rect l="l" t="t" r="r" b="b"/>
              <a:pathLst>
                <a:path w="459" h="287" extrusionOk="0">
                  <a:moveTo>
                    <a:pt x="458" y="0"/>
                  </a:moveTo>
                  <a:lnTo>
                    <a:pt x="1" y="4"/>
                  </a:lnTo>
                  <a:lnTo>
                    <a:pt x="1" y="282"/>
                  </a:lnTo>
                  <a:lnTo>
                    <a:pt x="458" y="28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9"/>
            <p:cNvSpPr/>
            <p:nvPr/>
          </p:nvSpPr>
          <p:spPr>
            <a:xfrm rot="-5400000">
              <a:off x="8396932" y="2241825"/>
              <a:ext cx="43479" cy="26661"/>
            </a:xfrm>
            <a:custGeom>
              <a:avLst/>
              <a:gdLst/>
              <a:ahLst/>
              <a:cxnLst/>
              <a:rect l="l" t="t" r="r" b="b"/>
              <a:pathLst>
                <a:path w="455" h="279" extrusionOk="0">
                  <a:moveTo>
                    <a:pt x="1" y="0"/>
                  </a:moveTo>
                  <a:lnTo>
                    <a:pt x="1" y="278"/>
                  </a:lnTo>
                  <a:lnTo>
                    <a:pt x="454" y="27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9"/>
            <p:cNvSpPr/>
            <p:nvPr/>
          </p:nvSpPr>
          <p:spPr>
            <a:xfrm rot="-5400000">
              <a:off x="8396932" y="2329262"/>
              <a:ext cx="43479" cy="25896"/>
            </a:xfrm>
            <a:custGeom>
              <a:avLst/>
              <a:gdLst/>
              <a:ahLst/>
              <a:cxnLst/>
              <a:rect l="l" t="t" r="r" b="b"/>
              <a:pathLst>
                <a:path w="455" h="271" extrusionOk="0">
                  <a:moveTo>
                    <a:pt x="1" y="0"/>
                  </a:moveTo>
                  <a:lnTo>
                    <a:pt x="1" y="270"/>
                  </a:lnTo>
                  <a:lnTo>
                    <a:pt x="454" y="27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9"/>
            <p:cNvSpPr/>
            <p:nvPr/>
          </p:nvSpPr>
          <p:spPr>
            <a:xfrm rot="-5400000">
              <a:off x="8396979" y="2416268"/>
              <a:ext cx="43383" cy="25896"/>
            </a:xfrm>
            <a:custGeom>
              <a:avLst/>
              <a:gdLst/>
              <a:ahLst/>
              <a:cxnLst/>
              <a:rect l="l" t="t" r="r" b="b"/>
              <a:pathLst>
                <a:path w="454" h="271" extrusionOk="0">
                  <a:moveTo>
                    <a:pt x="454" y="0"/>
                  </a:moveTo>
                  <a:lnTo>
                    <a:pt x="0" y="5"/>
                  </a:lnTo>
                  <a:lnTo>
                    <a:pt x="0" y="266"/>
                  </a:lnTo>
                  <a:lnTo>
                    <a:pt x="454" y="27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9"/>
            <p:cNvSpPr/>
            <p:nvPr/>
          </p:nvSpPr>
          <p:spPr>
            <a:xfrm rot="-5400000">
              <a:off x="8396932" y="2503753"/>
              <a:ext cx="43383" cy="25036"/>
            </a:xfrm>
            <a:custGeom>
              <a:avLst/>
              <a:gdLst/>
              <a:ahLst/>
              <a:cxnLst/>
              <a:rect l="l" t="t" r="r" b="b"/>
              <a:pathLst>
                <a:path w="454" h="262" extrusionOk="0">
                  <a:moveTo>
                    <a:pt x="0" y="1"/>
                  </a:moveTo>
                  <a:lnTo>
                    <a:pt x="0" y="262"/>
                  </a:lnTo>
                  <a:lnTo>
                    <a:pt x="454" y="262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9"/>
            <p:cNvSpPr/>
            <p:nvPr/>
          </p:nvSpPr>
          <p:spPr>
            <a:xfrm rot="-5400000">
              <a:off x="8396932" y="2591190"/>
              <a:ext cx="43383" cy="24272"/>
            </a:xfrm>
            <a:custGeom>
              <a:avLst/>
              <a:gdLst/>
              <a:ahLst/>
              <a:cxnLst/>
              <a:rect l="l" t="t" r="r" b="b"/>
              <a:pathLst>
                <a:path w="454" h="254" extrusionOk="0">
                  <a:moveTo>
                    <a:pt x="1" y="1"/>
                  </a:moveTo>
                  <a:lnTo>
                    <a:pt x="1" y="254"/>
                  </a:lnTo>
                  <a:lnTo>
                    <a:pt x="454" y="25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9"/>
            <p:cNvSpPr/>
            <p:nvPr/>
          </p:nvSpPr>
          <p:spPr>
            <a:xfrm rot="-5400000">
              <a:off x="8396884" y="2678196"/>
              <a:ext cx="43479" cy="24272"/>
            </a:xfrm>
            <a:custGeom>
              <a:avLst/>
              <a:gdLst/>
              <a:ahLst/>
              <a:cxnLst/>
              <a:rect l="l" t="t" r="r" b="b"/>
              <a:pathLst>
                <a:path w="455" h="254" extrusionOk="0">
                  <a:moveTo>
                    <a:pt x="454" y="1"/>
                  </a:moveTo>
                  <a:lnTo>
                    <a:pt x="1" y="5"/>
                  </a:lnTo>
                  <a:lnTo>
                    <a:pt x="1" y="250"/>
                  </a:lnTo>
                  <a:lnTo>
                    <a:pt x="454" y="25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9"/>
            <p:cNvSpPr/>
            <p:nvPr/>
          </p:nvSpPr>
          <p:spPr>
            <a:xfrm rot="-5400000">
              <a:off x="8396693" y="2765824"/>
              <a:ext cx="43861" cy="23507"/>
            </a:xfrm>
            <a:custGeom>
              <a:avLst/>
              <a:gdLst/>
              <a:ahLst/>
              <a:cxnLst/>
              <a:rect l="l" t="t" r="r" b="b"/>
              <a:pathLst>
                <a:path w="459" h="246" extrusionOk="0">
                  <a:moveTo>
                    <a:pt x="458" y="1"/>
                  </a:moveTo>
                  <a:lnTo>
                    <a:pt x="1" y="5"/>
                  </a:lnTo>
                  <a:lnTo>
                    <a:pt x="1" y="242"/>
                  </a:lnTo>
                  <a:lnTo>
                    <a:pt x="458" y="24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9"/>
            <p:cNvSpPr/>
            <p:nvPr/>
          </p:nvSpPr>
          <p:spPr>
            <a:xfrm rot="-5400000">
              <a:off x="8396740" y="2853213"/>
              <a:ext cx="43765" cy="22743"/>
            </a:xfrm>
            <a:custGeom>
              <a:avLst/>
              <a:gdLst/>
              <a:ahLst/>
              <a:cxnLst/>
              <a:rect l="l" t="t" r="r" b="b"/>
              <a:pathLst>
                <a:path w="458" h="238" extrusionOk="0">
                  <a:moveTo>
                    <a:pt x="0" y="1"/>
                  </a:moveTo>
                  <a:lnTo>
                    <a:pt x="0" y="238"/>
                  </a:lnTo>
                  <a:lnTo>
                    <a:pt x="458" y="238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9"/>
            <p:cNvSpPr/>
            <p:nvPr/>
          </p:nvSpPr>
          <p:spPr>
            <a:xfrm rot="-5400000">
              <a:off x="8396740" y="2940650"/>
              <a:ext cx="43765" cy="21978"/>
            </a:xfrm>
            <a:custGeom>
              <a:avLst/>
              <a:gdLst/>
              <a:ahLst/>
              <a:cxnLst/>
              <a:rect l="l" t="t" r="r" b="b"/>
              <a:pathLst>
                <a:path w="458" h="230" extrusionOk="0">
                  <a:moveTo>
                    <a:pt x="0" y="1"/>
                  </a:moveTo>
                  <a:lnTo>
                    <a:pt x="0" y="230"/>
                  </a:lnTo>
                  <a:lnTo>
                    <a:pt x="458" y="23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9"/>
            <p:cNvSpPr/>
            <p:nvPr/>
          </p:nvSpPr>
          <p:spPr>
            <a:xfrm rot="-5400000">
              <a:off x="8396740" y="3027704"/>
              <a:ext cx="43765" cy="21978"/>
            </a:xfrm>
            <a:custGeom>
              <a:avLst/>
              <a:gdLst/>
              <a:ahLst/>
              <a:cxnLst/>
              <a:rect l="l" t="t" r="r" b="b"/>
              <a:pathLst>
                <a:path w="458" h="230" extrusionOk="0">
                  <a:moveTo>
                    <a:pt x="458" y="1"/>
                  </a:moveTo>
                  <a:lnTo>
                    <a:pt x="0" y="5"/>
                  </a:lnTo>
                  <a:lnTo>
                    <a:pt x="0" y="226"/>
                  </a:lnTo>
                  <a:lnTo>
                    <a:pt x="458" y="23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9"/>
            <p:cNvSpPr/>
            <p:nvPr/>
          </p:nvSpPr>
          <p:spPr>
            <a:xfrm rot="-5400000">
              <a:off x="8396693" y="3115093"/>
              <a:ext cx="43861" cy="21214"/>
            </a:xfrm>
            <a:custGeom>
              <a:avLst/>
              <a:gdLst/>
              <a:ahLst/>
              <a:cxnLst/>
              <a:rect l="l" t="t" r="r" b="b"/>
              <a:pathLst>
                <a:path w="459" h="222" extrusionOk="0">
                  <a:moveTo>
                    <a:pt x="1" y="1"/>
                  </a:moveTo>
                  <a:lnTo>
                    <a:pt x="1" y="222"/>
                  </a:lnTo>
                  <a:lnTo>
                    <a:pt x="458" y="22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9"/>
            <p:cNvSpPr/>
            <p:nvPr/>
          </p:nvSpPr>
          <p:spPr>
            <a:xfrm rot="-5400000">
              <a:off x="8396741" y="3202577"/>
              <a:ext cx="43861" cy="20354"/>
            </a:xfrm>
            <a:custGeom>
              <a:avLst/>
              <a:gdLst/>
              <a:ahLst/>
              <a:cxnLst/>
              <a:rect l="l" t="t" r="r" b="b"/>
              <a:pathLst>
                <a:path w="459" h="213" extrusionOk="0">
                  <a:moveTo>
                    <a:pt x="1" y="0"/>
                  </a:moveTo>
                  <a:lnTo>
                    <a:pt x="1" y="212"/>
                  </a:lnTo>
                  <a:lnTo>
                    <a:pt x="458" y="21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9"/>
            <p:cNvSpPr/>
            <p:nvPr/>
          </p:nvSpPr>
          <p:spPr>
            <a:xfrm rot="-5400000">
              <a:off x="8396979" y="3289775"/>
              <a:ext cx="43383" cy="20354"/>
            </a:xfrm>
            <a:custGeom>
              <a:avLst/>
              <a:gdLst/>
              <a:ahLst/>
              <a:cxnLst/>
              <a:rect l="l" t="t" r="r" b="b"/>
              <a:pathLst>
                <a:path w="454" h="213" extrusionOk="0">
                  <a:moveTo>
                    <a:pt x="453" y="0"/>
                  </a:moveTo>
                  <a:lnTo>
                    <a:pt x="0" y="4"/>
                  </a:lnTo>
                  <a:lnTo>
                    <a:pt x="0" y="208"/>
                  </a:lnTo>
                  <a:lnTo>
                    <a:pt x="453" y="212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9"/>
            <p:cNvSpPr/>
            <p:nvPr/>
          </p:nvSpPr>
          <p:spPr>
            <a:xfrm rot="-5400000">
              <a:off x="8396979" y="3377212"/>
              <a:ext cx="43383" cy="19589"/>
            </a:xfrm>
            <a:custGeom>
              <a:avLst/>
              <a:gdLst/>
              <a:ahLst/>
              <a:cxnLst/>
              <a:rect l="l" t="t" r="r" b="b"/>
              <a:pathLst>
                <a:path w="454" h="205" extrusionOk="0">
                  <a:moveTo>
                    <a:pt x="0" y="0"/>
                  </a:moveTo>
                  <a:lnTo>
                    <a:pt x="0" y="204"/>
                  </a:lnTo>
                  <a:lnTo>
                    <a:pt x="454" y="20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9"/>
            <p:cNvSpPr/>
            <p:nvPr/>
          </p:nvSpPr>
          <p:spPr>
            <a:xfrm rot="-5400000">
              <a:off x="8396979" y="3464648"/>
              <a:ext cx="43383" cy="18825"/>
            </a:xfrm>
            <a:custGeom>
              <a:avLst/>
              <a:gdLst/>
              <a:ahLst/>
              <a:cxnLst/>
              <a:rect l="l" t="t" r="r" b="b"/>
              <a:pathLst>
                <a:path w="454" h="197" extrusionOk="0">
                  <a:moveTo>
                    <a:pt x="0" y="0"/>
                  </a:moveTo>
                  <a:lnTo>
                    <a:pt x="0" y="196"/>
                  </a:lnTo>
                  <a:lnTo>
                    <a:pt x="454" y="196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9"/>
            <p:cNvSpPr/>
            <p:nvPr/>
          </p:nvSpPr>
          <p:spPr>
            <a:xfrm rot="-5400000">
              <a:off x="8396932" y="3551655"/>
              <a:ext cx="43479" cy="18825"/>
            </a:xfrm>
            <a:custGeom>
              <a:avLst/>
              <a:gdLst/>
              <a:ahLst/>
              <a:cxnLst/>
              <a:rect l="l" t="t" r="r" b="b"/>
              <a:pathLst>
                <a:path w="455" h="197" extrusionOk="0">
                  <a:moveTo>
                    <a:pt x="454" y="0"/>
                  </a:moveTo>
                  <a:lnTo>
                    <a:pt x="1" y="4"/>
                  </a:lnTo>
                  <a:lnTo>
                    <a:pt x="1" y="192"/>
                  </a:lnTo>
                  <a:lnTo>
                    <a:pt x="454" y="196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9"/>
            <p:cNvSpPr/>
            <p:nvPr/>
          </p:nvSpPr>
          <p:spPr>
            <a:xfrm rot="-5400000">
              <a:off x="8396932" y="3639092"/>
              <a:ext cx="43479" cy="18060"/>
            </a:xfrm>
            <a:custGeom>
              <a:avLst/>
              <a:gdLst/>
              <a:ahLst/>
              <a:cxnLst/>
              <a:rect l="l" t="t" r="r" b="b"/>
              <a:pathLst>
                <a:path w="455" h="189" extrusionOk="0">
                  <a:moveTo>
                    <a:pt x="454" y="0"/>
                  </a:moveTo>
                  <a:lnTo>
                    <a:pt x="1" y="4"/>
                  </a:lnTo>
                  <a:lnTo>
                    <a:pt x="1" y="184"/>
                  </a:lnTo>
                  <a:lnTo>
                    <a:pt x="454" y="18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9"/>
            <p:cNvSpPr/>
            <p:nvPr/>
          </p:nvSpPr>
          <p:spPr>
            <a:xfrm rot="-5400000">
              <a:off x="8396741" y="3726720"/>
              <a:ext cx="43861" cy="17296"/>
            </a:xfrm>
            <a:custGeom>
              <a:avLst/>
              <a:gdLst/>
              <a:ahLst/>
              <a:cxnLst/>
              <a:rect l="l" t="t" r="r" b="b"/>
              <a:pathLst>
                <a:path w="459" h="181" extrusionOk="0">
                  <a:moveTo>
                    <a:pt x="1" y="0"/>
                  </a:moveTo>
                  <a:lnTo>
                    <a:pt x="1" y="180"/>
                  </a:lnTo>
                  <a:lnTo>
                    <a:pt x="458" y="18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9"/>
            <p:cNvSpPr/>
            <p:nvPr/>
          </p:nvSpPr>
          <p:spPr>
            <a:xfrm rot="-5400000">
              <a:off x="8396788" y="3814108"/>
              <a:ext cx="43765" cy="16531"/>
            </a:xfrm>
            <a:custGeom>
              <a:avLst/>
              <a:gdLst/>
              <a:ahLst/>
              <a:cxnLst/>
              <a:rect l="l" t="t" r="r" b="b"/>
              <a:pathLst>
                <a:path w="458" h="173" extrusionOk="0">
                  <a:moveTo>
                    <a:pt x="0" y="0"/>
                  </a:moveTo>
                  <a:lnTo>
                    <a:pt x="0" y="172"/>
                  </a:lnTo>
                  <a:lnTo>
                    <a:pt x="458" y="17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9"/>
            <p:cNvSpPr/>
            <p:nvPr/>
          </p:nvSpPr>
          <p:spPr>
            <a:xfrm rot="-5400000">
              <a:off x="8396788" y="3901163"/>
              <a:ext cx="43765" cy="16531"/>
            </a:xfrm>
            <a:custGeom>
              <a:avLst/>
              <a:gdLst/>
              <a:ahLst/>
              <a:cxnLst/>
              <a:rect l="l" t="t" r="r" b="b"/>
              <a:pathLst>
                <a:path w="458" h="173" extrusionOk="0">
                  <a:moveTo>
                    <a:pt x="458" y="0"/>
                  </a:moveTo>
                  <a:lnTo>
                    <a:pt x="0" y="5"/>
                  </a:lnTo>
                  <a:lnTo>
                    <a:pt x="0" y="168"/>
                  </a:lnTo>
                  <a:lnTo>
                    <a:pt x="458" y="17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9"/>
            <p:cNvSpPr/>
            <p:nvPr/>
          </p:nvSpPr>
          <p:spPr>
            <a:xfrm rot="-5400000">
              <a:off x="8396693" y="3988600"/>
              <a:ext cx="43861" cy="15671"/>
            </a:xfrm>
            <a:custGeom>
              <a:avLst/>
              <a:gdLst/>
              <a:ahLst/>
              <a:cxnLst/>
              <a:rect l="l" t="t" r="r" b="b"/>
              <a:pathLst>
                <a:path w="459" h="164" extrusionOk="0">
                  <a:moveTo>
                    <a:pt x="1" y="1"/>
                  </a:moveTo>
                  <a:lnTo>
                    <a:pt x="1" y="164"/>
                  </a:lnTo>
                  <a:lnTo>
                    <a:pt x="458" y="164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9"/>
            <p:cNvSpPr/>
            <p:nvPr/>
          </p:nvSpPr>
          <p:spPr>
            <a:xfrm rot="-5400000">
              <a:off x="8396693" y="4076036"/>
              <a:ext cx="43861" cy="14907"/>
            </a:xfrm>
            <a:custGeom>
              <a:avLst/>
              <a:gdLst/>
              <a:ahLst/>
              <a:cxnLst/>
              <a:rect l="l" t="t" r="r" b="b"/>
              <a:pathLst>
                <a:path w="459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58" y="15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9"/>
            <p:cNvSpPr/>
            <p:nvPr/>
          </p:nvSpPr>
          <p:spPr>
            <a:xfrm rot="-5400000">
              <a:off x="8396884" y="4163282"/>
              <a:ext cx="43479" cy="14907"/>
            </a:xfrm>
            <a:custGeom>
              <a:avLst/>
              <a:gdLst/>
              <a:ahLst/>
              <a:cxnLst/>
              <a:rect l="l" t="t" r="r" b="b"/>
              <a:pathLst>
                <a:path w="455" h="156" extrusionOk="0">
                  <a:moveTo>
                    <a:pt x="454" y="1"/>
                  </a:moveTo>
                  <a:lnTo>
                    <a:pt x="1" y="5"/>
                  </a:lnTo>
                  <a:lnTo>
                    <a:pt x="1" y="152"/>
                  </a:lnTo>
                  <a:lnTo>
                    <a:pt x="454" y="156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9"/>
            <p:cNvSpPr/>
            <p:nvPr/>
          </p:nvSpPr>
          <p:spPr>
            <a:xfrm rot="-5400000">
              <a:off x="9088733" y="-29092"/>
              <a:ext cx="43861" cy="41472"/>
            </a:xfrm>
            <a:custGeom>
              <a:avLst/>
              <a:gdLst/>
              <a:ahLst/>
              <a:cxnLst/>
              <a:rect l="l" t="t" r="r" b="b"/>
              <a:pathLst>
                <a:path w="459" h="434" extrusionOk="0">
                  <a:moveTo>
                    <a:pt x="1" y="0"/>
                  </a:moveTo>
                  <a:lnTo>
                    <a:pt x="1" y="433"/>
                  </a:lnTo>
                  <a:lnTo>
                    <a:pt x="458" y="43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9"/>
            <p:cNvSpPr/>
            <p:nvPr/>
          </p:nvSpPr>
          <p:spPr>
            <a:xfrm rot="-5400000">
              <a:off x="9089115" y="58345"/>
              <a:ext cx="43479" cy="41090"/>
            </a:xfrm>
            <a:custGeom>
              <a:avLst/>
              <a:gdLst/>
              <a:ahLst/>
              <a:cxnLst/>
              <a:rect l="l" t="t" r="r" b="b"/>
              <a:pathLst>
                <a:path w="455" h="430" extrusionOk="0">
                  <a:moveTo>
                    <a:pt x="1" y="0"/>
                  </a:moveTo>
                  <a:lnTo>
                    <a:pt x="1" y="429"/>
                  </a:lnTo>
                  <a:lnTo>
                    <a:pt x="454" y="42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9"/>
            <p:cNvSpPr/>
            <p:nvPr/>
          </p:nvSpPr>
          <p:spPr>
            <a:xfrm rot="-5400000">
              <a:off x="9088781" y="145734"/>
              <a:ext cx="43765" cy="40707"/>
            </a:xfrm>
            <a:custGeom>
              <a:avLst/>
              <a:gdLst/>
              <a:ahLst/>
              <a:cxnLst/>
              <a:rect l="l" t="t" r="r" b="b"/>
              <a:pathLst>
                <a:path w="458" h="426" extrusionOk="0">
                  <a:moveTo>
                    <a:pt x="457" y="0"/>
                  </a:moveTo>
                  <a:lnTo>
                    <a:pt x="0" y="4"/>
                  </a:lnTo>
                  <a:lnTo>
                    <a:pt x="0" y="425"/>
                  </a:lnTo>
                  <a:lnTo>
                    <a:pt x="457" y="425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9"/>
            <p:cNvSpPr/>
            <p:nvPr/>
          </p:nvSpPr>
          <p:spPr>
            <a:xfrm rot="-5400000">
              <a:off x="9088972" y="232980"/>
              <a:ext cx="43765" cy="40325"/>
            </a:xfrm>
            <a:custGeom>
              <a:avLst/>
              <a:gdLst/>
              <a:ahLst/>
              <a:cxnLst/>
              <a:rect l="l" t="t" r="r" b="b"/>
              <a:pathLst>
                <a:path w="458" h="422" extrusionOk="0">
                  <a:moveTo>
                    <a:pt x="0" y="0"/>
                  </a:moveTo>
                  <a:lnTo>
                    <a:pt x="0" y="421"/>
                  </a:lnTo>
                  <a:lnTo>
                    <a:pt x="458" y="42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9"/>
            <p:cNvSpPr/>
            <p:nvPr/>
          </p:nvSpPr>
          <p:spPr>
            <a:xfrm rot="-5400000">
              <a:off x="9088972" y="320416"/>
              <a:ext cx="43383" cy="39943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454" y="0"/>
                  </a:moveTo>
                  <a:lnTo>
                    <a:pt x="0" y="5"/>
                  </a:lnTo>
                  <a:lnTo>
                    <a:pt x="0" y="417"/>
                  </a:lnTo>
                  <a:lnTo>
                    <a:pt x="454" y="41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9"/>
            <p:cNvSpPr/>
            <p:nvPr/>
          </p:nvSpPr>
          <p:spPr>
            <a:xfrm rot="-5400000">
              <a:off x="9088972" y="407853"/>
              <a:ext cx="43765" cy="39561"/>
            </a:xfrm>
            <a:custGeom>
              <a:avLst/>
              <a:gdLst/>
              <a:ahLst/>
              <a:cxnLst/>
              <a:rect l="l" t="t" r="r" b="b"/>
              <a:pathLst>
                <a:path w="458" h="414" extrusionOk="0">
                  <a:moveTo>
                    <a:pt x="1" y="1"/>
                  </a:moveTo>
                  <a:lnTo>
                    <a:pt x="1" y="409"/>
                  </a:lnTo>
                  <a:lnTo>
                    <a:pt x="458" y="41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9"/>
            <p:cNvSpPr/>
            <p:nvPr/>
          </p:nvSpPr>
          <p:spPr>
            <a:xfrm rot="-5400000">
              <a:off x="9088685" y="495098"/>
              <a:ext cx="43861" cy="39083"/>
            </a:xfrm>
            <a:custGeom>
              <a:avLst/>
              <a:gdLst/>
              <a:ahLst/>
              <a:cxnLst/>
              <a:rect l="l" t="t" r="r" b="b"/>
              <a:pathLst>
                <a:path w="459" h="409" extrusionOk="0">
                  <a:moveTo>
                    <a:pt x="458" y="1"/>
                  </a:moveTo>
                  <a:lnTo>
                    <a:pt x="1" y="5"/>
                  </a:lnTo>
                  <a:lnTo>
                    <a:pt x="1" y="409"/>
                  </a:lnTo>
                  <a:lnTo>
                    <a:pt x="458" y="40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9"/>
            <p:cNvSpPr/>
            <p:nvPr/>
          </p:nvSpPr>
          <p:spPr>
            <a:xfrm rot="-5400000">
              <a:off x="9089067" y="582535"/>
              <a:ext cx="43479" cy="38701"/>
            </a:xfrm>
            <a:custGeom>
              <a:avLst/>
              <a:gdLst/>
              <a:ahLst/>
              <a:cxnLst/>
              <a:rect l="l" t="t" r="r" b="b"/>
              <a:pathLst>
                <a:path w="455" h="405" extrusionOk="0">
                  <a:moveTo>
                    <a:pt x="1" y="1"/>
                  </a:moveTo>
                  <a:lnTo>
                    <a:pt x="1" y="401"/>
                  </a:lnTo>
                  <a:lnTo>
                    <a:pt x="454" y="405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9"/>
            <p:cNvSpPr/>
            <p:nvPr/>
          </p:nvSpPr>
          <p:spPr>
            <a:xfrm rot="-5400000">
              <a:off x="9088924" y="669733"/>
              <a:ext cx="43383" cy="38319"/>
            </a:xfrm>
            <a:custGeom>
              <a:avLst/>
              <a:gdLst/>
              <a:ahLst/>
              <a:cxnLst/>
              <a:rect l="l" t="t" r="r" b="b"/>
              <a:pathLst>
                <a:path w="454" h="401" extrusionOk="0">
                  <a:moveTo>
                    <a:pt x="453" y="1"/>
                  </a:moveTo>
                  <a:lnTo>
                    <a:pt x="0" y="5"/>
                  </a:lnTo>
                  <a:lnTo>
                    <a:pt x="0" y="401"/>
                  </a:lnTo>
                  <a:lnTo>
                    <a:pt x="453" y="401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9"/>
            <p:cNvSpPr/>
            <p:nvPr/>
          </p:nvSpPr>
          <p:spPr>
            <a:xfrm rot="-5400000">
              <a:off x="9088924" y="757170"/>
              <a:ext cx="43765" cy="37936"/>
            </a:xfrm>
            <a:custGeom>
              <a:avLst/>
              <a:gdLst/>
              <a:ahLst/>
              <a:cxnLst/>
              <a:rect l="l" t="t" r="r" b="b"/>
              <a:pathLst>
                <a:path w="458" h="397" extrusionOk="0">
                  <a:moveTo>
                    <a:pt x="0" y="1"/>
                  </a:moveTo>
                  <a:lnTo>
                    <a:pt x="0" y="393"/>
                  </a:lnTo>
                  <a:lnTo>
                    <a:pt x="458" y="397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9"/>
            <p:cNvSpPr/>
            <p:nvPr/>
          </p:nvSpPr>
          <p:spPr>
            <a:xfrm rot="-5400000">
              <a:off x="9088733" y="844415"/>
              <a:ext cx="43765" cy="37554"/>
            </a:xfrm>
            <a:custGeom>
              <a:avLst/>
              <a:gdLst/>
              <a:ahLst/>
              <a:cxnLst/>
              <a:rect l="l" t="t" r="r" b="b"/>
              <a:pathLst>
                <a:path w="458" h="393" extrusionOk="0">
                  <a:moveTo>
                    <a:pt x="458" y="1"/>
                  </a:moveTo>
                  <a:lnTo>
                    <a:pt x="0" y="5"/>
                  </a:lnTo>
                  <a:lnTo>
                    <a:pt x="0" y="393"/>
                  </a:lnTo>
                  <a:lnTo>
                    <a:pt x="458" y="39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9"/>
            <p:cNvSpPr/>
            <p:nvPr/>
          </p:nvSpPr>
          <p:spPr>
            <a:xfrm rot="-5400000">
              <a:off x="9089115" y="931852"/>
              <a:ext cx="43383" cy="37172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1" y="1"/>
                  </a:moveTo>
                  <a:lnTo>
                    <a:pt x="1" y="385"/>
                  </a:lnTo>
                  <a:lnTo>
                    <a:pt x="454" y="389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9"/>
            <p:cNvSpPr/>
            <p:nvPr/>
          </p:nvSpPr>
          <p:spPr>
            <a:xfrm rot="-5400000">
              <a:off x="9088876" y="1019432"/>
              <a:ext cx="43861" cy="36407"/>
            </a:xfrm>
            <a:custGeom>
              <a:avLst/>
              <a:gdLst/>
              <a:ahLst/>
              <a:cxnLst/>
              <a:rect l="l" t="t" r="r" b="b"/>
              <a:pathLst>
                <a:path w="459" h="381" extrusionOk="0">
                  <a:moveTo>
                    <a:pt x="1" y="1"/>
                  </a:moveTo>
                  <a:lnTo>
                    <a:pt x="1" y="381"/>
                  </a:lnTo>
                  <a:lnTo>
                    <a:pt x="458" y="38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9"/>
            <p:cNvSpPr/>
            <p:nvPr/>
          </p:nvSpPr>
          <p:spPr>
            <a:xfrm rot="-5400000">
              <a:off x="9088876" y="1106486"/>
              <a:ext cx="43861" cy="36407"/>
            </a:xfrm>
            <a:custGeom>
              <a:avLst/>
              <a:gdLst/>
              <a:ahLst/>
              <a:cxnLst/>
              <a:rect l="l" t="t" r="r" b="b"/>
              <a:pathLst>
                <a:path w="459" h="381" extrusionOk="0">
                  <a:moveTo>
                    <a:pt x="1" y="1"/>
                  </a:moveTo>
                  <a:lnTo>
                    <a:pt x="1" y="377"/>
                  </a:lnTo>
                  <a:lnTo>
                    <a:pt x="458" y="38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9"/>
            <p:cNvSpPr/>
            <p:nvPr/>
          </p:nvSpPr>
          <p:spPr>
            <a:xfrm rot="-5400000">
              <a:off x="9089115" y="1194066"/>
              <a:ext cx="43383" cy="35643"/>
            </a:xfrm>
            <a:custGeom>
              <a:avLst/>
              <a:gdLst/>
              <a:ahLst/>
              <a:cxnLst/>
              <a:rect l="l" t="t" r="r" b="b"/>
              <a:pathLst>
                <a:path w="454" h="373" extrusionOk="0">
                  <a:moveTo>
                    <a:pt x="0" y="1"/>
                  </a:moveTo>
                  <a:lnTo>
                    <a:pt x="0" y="373"/>
                  </a:lnTo>
                  <a:lnTo>
                    <a:pt x="453" y="37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9"/>
            <p:cNvSpPr/>
            <p:nvPr/>
          </p:nvSpPr>
          <p:spPr>
            <a:xfrm rot="-5400000">
              <a:off x="9088733" y="1281503"/>
              <a:ext cx="43765" cy="35261"/>
            </a:xfrm>
            <a:custGeom>
              <a:avLst/>
              <a:gdLst/>
              <a:ahLst/>
              <a:cxnLst/>
              <a:rect l="l" t="t" r="r" b="b"/>
              <a:pathLst>
                <a:path w="458" h="369" extrusionOk="0">
                  <a:moveTo>
                    <a:pt x="0" y="1"/>
                  </a:moveTo>
                  <a:lnTo>
                    <a:pt x="0" y="369"/>
                  </a:lnTo>
                  <a:lnTo>
                    <a:pt x="458" y="36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9"/>
            <p:cNvSpPr/>
            <p:nvPr/>
          </p:nvSpPr>
          <p:spPr>
            <a:xfrm rot="-5400000">
              <a:off x="9088972" y="1368796"/>
              <a:ext cx="43765" cy="34783"/>
            </a:xfrm>
            <a:custGeom>
              <a:avLst/>
              <a:gdLst/>
              <a:ahLst/>
              <a:cxnLst/>
              <a:rect l="l" t="t" r="r" b="b"/>
              <a:pathLst>
                <a:path w="458" h="364" extrusionOk="0">
                  <a:moveTo>
                    <a:pt x="0" y="0"/>
                  </a:moveTo>
                  <a:lnTo>
                    <a:pt x="0" y="364"/>
                  </a:lnTo>
                  <a:lnTo>
                    <a:pt x="458" y="36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9"/>
            <p:cNvSpPr/>
            <p:nvPr/>
          </p:nvSpPr>
          <p:spPr>
            <a:xfrm rot="-5400000">
              <a:off x="9088972" y="1456233"/>
              <a:ext cx="43383" cy="34401"/>
            </a:xfrm>
            <a:custGeom>
              <a:avLst/>
              <a:gdLst/>
              <a:ahLst/>
              <a:cxnLst/>
              <a:rect l="l" t="t" r="r" b="b"/>
              <a:pathLst>
                <a:path w="454" h="360" extrusionOk="0">
                  <a:moveTo>
                    <a:pt x="1" y="0"/>
                  </a:moveTo>
                  <a:lnTo>
                    <a:pt x="1" y="359"/>
                  </a:lnTo>
                  <a:lnTo>
                    <a:pt x="454" y="35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9"/>
            <p:cNvSpPr/>
            <p:nvPr/>
          </p:nvSpPr>
          <p:spPr>
            <a:xfrm rot="-5400000">
              <a:off x="9088924" y="1543622"/>
              <a:ext cx="43861" cy="34018"/>
            </a:xfrm>
            <a:custGeom>
              <a:avLst/>
              <a:gdLst/>
              <a:ahLst/>
              <a:cxnLst/>
              <a:rect l="l" t="t" r="r" b="b"/>
              <a:pathLst>
                <a:path w="459" h="356" extrusionOk="0">
                  <a:moveTo>
                    <a:pt x="1" y="0"/>
                  </a:moveTo>
                  <a:lnTo>
                    <a:pt x="1" y="355"/>
                  </a:lnTo>
                  <a:lnTo>
                    <a:pt x="458" y="35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9"/>
            <p:cNvSpPr/>
            <p:nvPr/>
          </p:nvSpPr>
          <p:spPr>
            <a:xfrm rot="-5400000">
              <a:off x="9088733" y="1630867"/>
              <a:ext cx="43861" cy="33636"/>
            </a:xfrm>
            <a:custGeom>
              <a:avLst/>
              <a:gdLst/>
              <a:ahLst/>
              <a:cxnLst/>
              <a:rect l="l" t="t" r="r" b="b"/>
              <a:pathLst>
                <a:path w="459" h="352" extrusionOk="0">
                  <a:moveTo>
                    <a:pt x="1" y="0"/>
                  </a:moveTo>
                  <a:lnTo>
                    <a:pt x="1" y="351"/>
                  </a:lnTo>
                  <a:lnTo>
                    <a:pt x="458" y="35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9"/>
            <p:cNvSpPr/>
            <p:nvPr/>
          </p:nvSpPr>
          <p:spPr>
            <a:xfrm rot="-5400000">
              <a:off x="9089163" y="1718256"/>
              <a:ext cx="43383" cy="33254"/>
            </a:xfrm>
            <a:custGeom>
              <a:avLst/>
              <a:gdLst/>
              <a:ahLst/>
              <a:cxnLst/>
              <a:rect l="l" t="t" r="r" b="b"/>
              <a:pathLst>
                <a:path w="454" h="348" extrusionOk="0">
                  <a:moveTo>
                    <a:pt x="0" y="0"/>
                  </a:moveTo>
                  <a:lnTo>
                    <a:pt x="0" y="347"/>
                  </a:lnTo>
                  <a:lnTo>
                    <a:pt x="454" y="34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9"/>
            <p:cNvSpPr/>
            <p:nvPr/>
          </p:nvSpPr>
          <p:spPr>
            <a:xfrm rot="-5400000">
              <a:off x="9088781" y="1805693"/>
              <a:ext cx="43765" cy="32872"/>
            </a:xfrm>
            <a:custGeom>
              <a:avLst/>
              <a:gdLst/>
              <a:ahLst/>
              <a:cxnLst/>
              <a:rect l="l" t="t" r="r" b="b"/>
              <a:pathLst>
                <a:path w="458" h="344" extrusionOk="0">
                  <a:moveTo>
                    <a:pt x="458" y="0"/>
                  </a:moveTo>
                  <a:lnTo>
                    <a:pt x="0" y="4"/>
                  </a:lnTo>
                  <a:lnTo>
                    <a:pt x="0" y="343"/>
                  </a:lnTo>
                  <a:lnTo>
                    <a:pt x="458" y="34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9"/>
            <p:cNvSpPr/>
            <p:nvPr/>
          </p:nvSpPr>
          <p:spPr>
            <a:xfrm rot="-5400000">
              <a:off x="9088972" y="1892938"/>
              <a:ext cx="43765" cy="32490"/>
            </a:xfrm>
            <a:custGeom>
              <a:avLst/>
              <a:gdLst/>
              <a:ahLst/>
              <a:cxnLst/>
              <a:rect l="l" t="t" r="r" b="b"/>
              <a:pathLst>
                <a:path w="458" h="340" extrusionOk="0">
                  <a:moveTo>
                    <a:pt x="0" y="0"/>
                  </a:moveTo>
                  <a:lnTo>
                    <a:pt x="0" y="339"/>
                  </a:lnTo>
                  <a:lnTo>
                    <a:pt x="458" y="33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9"/>
            <p:cNvSpPr/>
            <p:nvPr/>
          </p:nvSpPr>
          <p:spPr>
            <a:xfrm rot="-5400000">
              <a:off x="9088924" y="1980327"/>
              <a:ext cx="43479" cy="32107"/>
            </a:xfrm>
            <a:custGeom>
              <a:avLst/>
              <a:gdLst/>
              <a:ahLst/>
              <a:cxnLst/>
              <a:rect l="l" t="t" r="r" b="b"/>
              <a:pathLst>
                <a:path w="455" h="336" extrusionOk="0">
                  <a:moveTo>
                    <a:pt x="454" y="0"/>
                  </a:moveTo>
                  <a:lnTo>
                    <a:pt x="1" y="4"/>
                  </a:lnTo>
                  <a:lnTo>
                    <a:pt x="1" y="335"/>
                  </a:lnTo>
                  <a:lnTo>
                    <a:pt x="454" y="335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9"/>
            <p:cNvSpPr/>
            <p:nvPr/>
          </p:nvSpPr>
          <p:spPr>
            <a:xfrm rot="-5400000">
              <a:off x="9088924" y="2067764"/>
              <a:ext cx="43861" cy="31725"/>
            </a:xfrm>
            <a:custGeom>
              <a:avLst/>
              <a:gdLst/>
              <a:ahLst/>
              <a:cxnLst/>
              <a:rect l="l" t="t" r="r" b="b"/>
              <a:pathLst>
                <a:path w="459" h="332" extrusionOk="0">
                  <a:moveTo>
                    <a:pt x="1" y="0"/>
                  </a:moveTo>
                  <a:lnTo>
                    <a:pt x="1" y="331"/>
                  </a:lnTo>
                  <a:lnTo>
                    <a:pt x="458" y="33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9"/>
            <p:cNvSpPr/>
            <p:nvPr/>
          </p:nvSpPr>
          <p:spPr>
            <a:xfrm rot="-5400000">
              <a:off x="9088733" y="2155010"/>
              <a:ext cx="43861" cy="31343"/>
            </a:xfrm>
            <a:custGeom>
              <a:avLst/>
              <a:gdLst/>
              <a:ahLst/>
              <a:cxnLst/>
              <a:rect l="l" t="t" r="r" b="b"/>
              <a:pathLst>
                <a:path w="459" h="328" extrusionOk="0">
                  <a:moveTo>
                    <a:pt x="458" y="0"/>
                  </a:moveTo>
                  <a:lnTo>
                    <a:pt x="1" y="4"/>
                  </a:lnTo>
                  <a:lnTo>
                    <a:pt x="1" y="327"/>
                  </a:lnTo>
                  <a:lnTo>
                    <a:pt x="458" y="32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9"/>
            <p:cNvSpPr/>
            <p:nvPr/>
          </p:nvSpPr>
          <p:spPr>
            <a:xfrm rot="-5400000">
              <a:off x="9089163" y="2242398"/>
              <a:ext cx="43383" cy="30961"/>
            </a:xfrm>
            <a:custGeom>
              <a:avLst/>
              <a:gdLst/>
              <a:ahLst/>
              <a:cxnLst/>
              <a:rect l="l" t="t" r="r" b="b"/>
              <a:pathLst>
                <a:path w="454" h="324" extrusionOk="0">
                  <a:moveTo>
                    <a:pt x="0" y="0"/>
                  </a:moveTo>
                  <a:lnTo>
                    <a:pt x="0" y="319"/>
                  </a:lnTo>
                  <a:lnTo>
                    <a:pt x="454" y="323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9"/>
            <p:cNvSpPr/>
            <p:nvPr/>
          </p:nvSpPr>
          <p:spPr>
            <a:xfrm rot="-5400000">
              <a:off x="9088781" y="2329835"/>
              <a:ext cx="43765" cy="30578"/>
            </a:xfrm>
            <a:custGeom>
              <a:avLst/>
              <a:gdLst/>
              <a:ahLst/>
              <a:cxnLst/>
              <a:rect l="l" t="t" r="r" b="b"/>
              <a:pathLst>
                <a:path w="458" h="320" extrusionOk="0">
                  <a:moveTo>
                    <a:pt x="458" y="0"/>
                  </a:moveTo>
                  <a:lnTo>
                    <a:pt x="0" y="5"/>
                  </a:lnTo>
                  <a:lnTo>
                    <a:pt x="0" y="319"/>
                  </a:lnTo>
                  <a:lnTo>
                    <a:pt x="458" y="31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9"/>
            <p:cNvSpPr/>
            <p:nvPr/>
          </p:nvSpPr>
          <p:spPr>
            <a:xfrm rot="-5400000">
              <a:off x="9088972" y="2417081"/>
              <a:ext cx="43765" cy="30196"/>
            </a:xfrm>
            <a:custGeom>
              <a:avLst/>
              <a:gdLst/>
              <a:ahLst/>
              <a:cxnLst/>
              <a:rect l="l" t="t" r="r" b="b"/>
              <a:pathLst>
                <a:path w="458" h="316" extrusionOk="0">
                  <a:moveTo>
                    <a:pt x="0" y="1"/>
                  </a:moveTo>
                  <a:lnTo>
                    <a:pt x="0" y="311"/>
                  </a:lnTo>
                  <a:lnTo>
                    <a:pt x="458" y="315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9"/>
            <p:cNvSpPr/>
            <p:nvPr/>
          </p:nvSpPr>
          <p:spPr>
            <a:xfrm rot="-5400000">
              <a:off x="9088876" y="2504517"/>
              <a:ext cx="43479" cy="29718"/>
            </a:xfrm>
            <a:custGeom>
              <a:avLst/>
              <a:gdLst/>
              <a:ahLst/>
              <a:cxnLst/>
              <a:rect l="l" t="t" r="r" b="b"/>
              <a:pathLst>
                <a:path w="455" h="311" extrusionOk="0">
                  <a:moveTo>
                    <a:pt x="454" y="1"/>
                  </a:moveTo>
                  <a:lnTo>
                    <a:pt x="1" y="5"/>
                  </a:lnTo>
                  <a:lnTo>
                    <a:pt x="1" y="311"/>
                  </a:lnTo>
                  <a:lnTo>
                    <a:pt x="454" y="311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9"/>
            <p:cNvSpPr/>
            <p:nvPr/>
          </p:nvSpPr>
          <p:spPr>
            <a:xfrm rot="-5400000">
              <a:off x="9089067" y="2591763"/>
              <a:ext cx="43479" cy="29336"/>
            </a:xfrm>
            <a:custGeom>
              <a:avLst/>
              <a:gdLst/>
              <a:ahLst/>
              <a:cxnLst/>
              <a:rect l="l" t="t" r="r" b="b"/>
              <a:pathLst>
                <a:path w="455" h="307" extrusionOk="0">
                  <a:moveTo>
                    <a:pt x="1" y="1"/>
                  </a:moveTo>
                  <a:lnTo>
                    <a:pt x="1" y="303"/>
                  </a:lnTo>
                  <a:lnTo>
                    <a:pt x="454" y="307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9"/>
            <p:cNvSpPr/>
            <p:nvPr/>
          </p:nvSpPr>
          <p:spPr>
            <a:xfrm rot="-5400000">
              <a:off x="9088924" y="2679343"/>
              <a:ext cx="43765" cy="28572"/>
            </a:xfrm>
            <a:custGeom>
              <a:avLst/>
              <a:gdLst/>
              <a:ahLst/>
              <a:cxnLst/>
              <a:rect l="l" t="t" r="r" b="b"/>
              <a:pathLst>
                <a:path w="458" h="299" extrusionOk="0">
                  <a:moveTo>
                    <a:pt x="0" y="1"/>
                  </a:moveTo>
                  <a:lnTo>
                    <a:pt x="0" y="299"/>
                  </a:lnTo>
                  <a:lnTo>
                    <a:pt x="457" y="299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9"/>
            <p:cNvSpPr/>
            <p:nvPr/>
          </p:nvSpPr>
          <p:spPr>
            <a:xfrm rot="-5400000">
              <a:off x="9088924" y="2766397"/>
              <a:ext cx="43765" cy="28572"/>
            </a:xfrm>
            <a:custGeom>
              <a:avLst/>
              <a:gdLst/>
              <a:ahLst/>
              <a:cxnLst/>
              <a:rect l="l" t="t" r="r" b="b"/>
              <a:pathLst>
                <a:path w="458" h="299" extrusionOk="0">
                  <a:moveTo>
                    <a:pt x="0" y="1"/>
                  </a:moveTo>
                  <a:lnTo>
                    <a:pt x="0" y="295"/>
                  </a:lnTo>
                  <a:lnTo>
                    <a:pt x="458" y="29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9"/>
            <p:cNvSpPr/>
            <p:nvPr/>
          </p:nvSpPr>
          <p:spPr>
            <a:xfrm rot="-5400000">
              <a:off x="9089115" y="2854025"/>
              <a:ext cx="43383" cy="27807"/>
            </a:xfrm>
            <a:custGeom>
              <a:avLst/>
              <a:gdLst/>
              <a:ahLst/>
              <a:cxnLst/>
              <a:rect l="l" t="t" r="r" b="b"/>
              <a:pathLst>
                <a:path w="454" h="291" extrusionOk="0">
                  <a:moveTo>
                    <a:pt x="0" y="1"/>
                  </a:moveTo>
                  <a:lnTo>
                    <a:pt x="0" y="291"/>
                  </a:lnTo>
                  <a:lnTo>
                    <a:pt x="454" y="291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9"/>
            <p:cNvSpPr/>
            <p:nvPr/>
          </p:nvSpPr>
          <p:spPr>
            <a:xfrm rot="-5400000">
              <a:off x="9088733" y="2941462"/>
              <a:ext cx="43765" cy="27425"/>
            </a:xfrm>
            <a:custGeom>
              <a:avLst/>
              <a:gdLst/>
              <a:ahLst/>
              <a:cxnLst/>
              <a:rect l="l" t="t" r="r" b="b"/>
              <a:pathLst>
                <a:path w="458" h="287" extrusionOk="0">
                  <a:moveTo>
                    <a:pt x="1" y="1"/>
                  </a:moveTo>
                  <a:lnTo>
                    <a:pt x="1" y="287"/>
                  </a:lnTo>
                  <a:lnTo>
                    <a:pt x="458" y="287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9"/>
            <p:cNvSpPr/>
            <p:nvPr/>
          </p:nvSpPr>
          <p:spPr>
            <a:xfrm rot="-5400000">
              <a:off x="9088876" y="3028660"/>
              <a:ext cx="43861" cy="27043"/>
            </a:xfrm>
            <a:custGeom>
              <a:avLst/>
              <a:gdLst/>
              <a:ahLst/>
              <a:cxnLst/>
              <a:rect l="l" t="t" r="r" b="b"/>
              <a:pathLst>
                <a:path w="459" h="283" extrusionOk="0">
                  <a:moveTo>
                    <a:pt x="1" y="1"/>
                  </a:moveTo>
                  <a:lnTo>
                    <a:pt x="1" y="283"/>
                  </a:lnTo>
                  <a:lnTo>
                    <a:pt x="458" y="28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9"/>
            <p:cNvSpPr/>
            <p:nvPr/>
          </p:nvSpPr>
          <p:spPr>
            <a:xfrm rot="-5400000">
              <a:off x="9088685" y="3116287"/>
              <a:ext cx="43861" cy="26661"/>
            </a:xfrm>
            <a:custGeom>
              <a:avLst/>
              <a:gdLst/>
              <a:ahLst/>
              <a:cxnLst/>
              <a:rect l="l" t="t" r="r" b="b"/>
              <a:pathLst>
                <a:path w="459" h="279" extrusionOk="0">
                  <a:moveTo>
                    <a:pt x="1" y="1"/>
                  </a:moveTo>
                  <a:lnTo>
                    <a:pt x="1" y="279"/>
                  </a:lnTo>
                  <a:lnTo>
                    <a:pt x="458" y="27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9"/>
            <p:cNvSpPr/>
            <p:nvPr/>
          </p:nvSpPr>
          <p:spPr>
            <a:xfrm rot="-5400000">
              <a:off x="9088924" y="3203485"/>
              <a:ext cx="43765" cy="26278"/>
            </a:xfrm>
            <a:custGeom>
              <a:avLst/>
              <a:gdLst/>
              <a:ahLst/>
              <a:cxnLst/>
              <a:rect l="l" t="t" r="r" b="b"/>
              <a:pathLst>
                <a:path w="458" h="275" extrusionOk="0">
                  <a:moveTo>
                    <a:pt x="0" y="1"/>
                  </a:moveTo>
                  <a:lnTo>
                    <a:pt x="0" y="275"/>
                  </a:lnTo>
                  <a:lnTo>
                    <a:pt x="457" y="275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9"/>
            <p:cNvSpPr/>
            <p:nvPr/>
          </p:nvSpPr>
          <p:spPr>
            <a:xfrm rot="-5400000">
              <a:off x="9088733" y="3290731"/>
              <a:ext cx="43765" cy="25896"/>
            </a:xfrm>
            <a:custGeom>
              <a:avLst/>
              <a:gdLst/>
              <a:ahLst/>
              <a:cxnLst/>
              <a:rect l="l" t="t" r="r" b="b"/>
              <a:pathLst>
                <a:path w="458" h="271" extrusionOk="0">
                  <a:moveTo>
                    <a:pt x="0" y="1"/>
                  </a:moveTo>
                  <a:lnTo>
                    <a:pt x="0" y="271"/>
                  </a:lnTo>
                  <a:lnTo>
                    <a:pt x="458" y="27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9"/>
            <p:cNvSpPr/>
            <p:nvPr/>
          </p:nvSpPr>
          <p:spPr>
            <a:xfrm rot="-5400000">
              <a:off x="9089163" y="3378215"/>
              <a:ext cx="43383" cy="25418"/>
            </a:xfrm>
            <a:custGeom>
              <a:avLst/>
              <a:gdLst/>
              <a:ahLst/>
              <a:cxnLst/>
              <a:rect l="l" t="t" r="r" b="b"/>
              <a:pathLst>
                <a:path w="454" h="266" extrusionOk="0">
                  <a:moveTo>
                    <a:pt x="0" y="0"/>
                  </a:moveTo>
                  <a:lnTo>
                    <a:pt x="0" y="266"/>
                  </a:lnTo>
                  <a:lnTo>
                    <a:pt x="454" y="266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9"/>
            <p:cNvSpPr/>
            <p:nvPr/>
          </p:nvSpPr>
          <p:spPr>
            <a:xfrm rot="-5400000">
              <a:off x="9088781" y="3465652"/>
              <a:ext cx="43765" cy="25036"/>
            </a:xfrm>
            <a:custGeom>
              <a:avLst/>
              <a:gdLst/>
              <a:ahLst/>
              <a:cxnLst/>
              <a:rect l="l" t="t" r="r" b="b"/>
              <a:pathLst>
                <a:path w="458" h="262" extrusionOk="0">
                  <a:moveTo>
                    <a:pt x="1" y="0"/>
                  </a:moveTo>
                  <a:lnTo>
                    <a:pt x="1" y="261"/>
                  </a:lnTo>
                  <a:lnTo>
                    <a:pt x="458" y="26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9"/>
            <p:cNvSpPr/>
            <p:nvPr/>
          </p:nvSpPr>
          <p:spPr>
            <a:xfrm rot="-5400000">
              <a:off x="9088924" y="3552850"/>
              <a:ext cx="43861" cy="24654"/>
            </a:xfrm>
            <a:custGeom>
              <a:avLst/>
              <a:gdLst/>
              <a:ahLst/>
              <a:cxnLst/>
              <a:rect l="l" t="t" r="r" b="b"/>
              <a:pathLst>
                <a:path w="459" h="258" extrusionOk="0">
                  <a:moveTo>
                    <a:pt x="1" y="0"/>
                  </a:moveTo>
                  <a:lnTo>
                    <a:pt x="1" y="257"/>
                  </a:lnTo>
                  <a:lnTo>
                    <a:pt x="458" y="25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9"/>
            <p:cNvSpPr/>
            <p:nvPr/>
          </p:nvSpPr>
          <p:spPr>
            <a:xfrm rot="-5400000">
              <a:off x="9088924" y="3640286"/>
              <a:ext cx="43479" cy="24272"/>
            </a:xfrm>
            <a:custGeom>
              <a:avLst/>
              <a:gdLst/>
              <a:ahLst/>
              <a:cxnLst/>
              <a:rect l="l" t="t" r="r" b="b"/>
              <a:pathLst>
                <a:path w="455" h="254" extrusionOk="0">
                  <a:moveTo>
                    <a:pt x="454" y="0"/>
                  </a:moveTo>
                  <a:lnTo>
                    <a:pt x="1" y="4"/>
                  </a:lnTo>
                  <a:lnTo>
                    <a:pt x="1" y="253"/>
                  </a:lnTo>
                  <a:lnTo>
                    <a:pt x="454" y="253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9"/>
            <p:cNvSpPr/>
            <p:nvPr/>
          </p:nvSpPr>
          <p:spPr>
            <a:xfrm rot="-5400000">
              <a:off x="9088972" y="3727675"/>
              <a:ext cx="43765" cy="23889"/>
            </a:xfrm>
            <a:custGeom>
              <a:avLst/>
              <a:gdLst/>
              <a:ahLst/>
              <a:cxnLst/>
              <a:rect l="l" t="t" r="r" b="b"/>
              <a:pathLst>
                <a:path w="458" h="250" extrusionOk="0">
                  <a:moveTo>
                    <a:pt x="0" y="0"/>
                  </a:moveTo>
                  <a:lnTo>
                    <a:pt x="0" y="249"/>
                  </a:lnTo>
                  <a:lnTo>
                    <a:pt x="457" y="249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9"/>
            <p:cNvSpPr/>
            <p:nvPr/>
          </p:nvSpPr>
          <p:spPr>
            <a:xfrm rot="-5400000">
              <a:off x="9088781" y="3814921"/>
              <a:ext cx="43765" cy="23507"/>
            </a:xfrm>
            <a:custGeom>
              <a:avLst/>
              <a:gdLst/>
              <a:ahLst/>
              <a:cxnLst/>
              <a:rect l="l" t="t" r="r" b="b"/>
              <a:pathLst>
                <a:path w="458" h="246" extrusionOk="0">
                  <a:moveTo>
                    <a:pt x="458" y="0"/>
                  </a:moveTo>
                  <a:lnTo>
                    <a:pt x="0" y="4"/>
                  </a:lnTo>
                  <a:lnTo>
                    <a:pt x="0" y="245"/>
                  </a:lnTo>
                  <a:lnTo>
                    <a:pt x="458" y="24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9"/>
            <p:cNvSpPr/>
            <p:nvPr/>
          </p:nvSpPr>
          <p:spPr>
            <a:xfrm rot="-5400000">
              <a:off x="9089163" y="3902357"/>
              <a:ext cx="43383" cy="23125"/>
            </a:xfrm>
            <a:custGeom>
              <a:avLst/>
              <a:gdLst/>
              <a:ahLst/>
              <a:cxnLst/>
              <a:rect l="l" t="t" r="r" b="b"/>
              <a:pathLst>
                <a:path w="454" h="242" extrusionOk="0">
                  <a:moveTo>
                    <a:pt x="0" y="0"/>
                  </a:moveTo>
                  <a:lnTo>
                    <a:pt x="0" y="237"/>
                  </a:lnTo>
                  <a:lnTo>
                    <a:pt x="454" y="241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9"/>
            <p:cNvSpPr/>
            <p:nvPr/>
          </p:nvSpPr>
          <p:spPr>
            <a:xfrm rot="-5400000">
              <a:off x="9088781" y="3989794"/>
              <a:ext cx="43765" cy="22743"/>
            </a:xfrm>
            <a:custGeom>
              <a:avLst/>
              <a:gdLst/>
              <a:ahLst/>
              <a:cxnLst/>
              <a:rect l="l" t="t" r="r" b="b"/>
              <a:pathLst>
                <a:path w="458" h="238" extrusionOk="0">
                  <a:moveTo>
                    <a:pt x="458" y="0"/>
                  </a:moveTo>
                  <a:lnTo>
                    <a:pt x="1" y="4"/>
                  </a:lnTo>
                  <a:lnTo>
                    <a:pt x="1" y="237"/>
                  </a:lnTo>
                  <a:lnTo>
                    <a:pt x="458" y="23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9"/>
            <p:cNvSpPr/>
            <p:nvPr/>
          </p:nvSpPr>
          <p:spPr>
            <a:xfrm rot="-5400000">
              <a:off x="9088924" y="4076992"/>
              <a:ext cx="43861" cy="22360"/>
            </a:xfrm>
            <a:custGeom>
              <a:avLst/>
              <a:gdLst/>
              <a:ahLst/>
              <a:cxnLst/>
              <a:rect l="l" t="t" r="r" b="b"/>
              <a:pathLst>
                <a:path w="459" h="234" extrusionOk="0">
                  <a:moveTo>
                    <a:pt x="1" y="0"/>
                  </a:moveTo>
                  <a:lnTo>
                    <a:pt x="1" y="229"/>
                  </a:lnTo>
                  <a:lnTo>
                    <a:pt x="458" y="23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9"/>
            <p:cNvSpPr/>
            <p:nvPr/>
          </p:nvSpPr>
          <p:spPr>
            <a:xfrm rot="-5400000">
              <a:off x="9088924" y="4164429"/>
              <a:ext cx="43479" cy="21978"/>
            </a:xfrm>
            <a:custGeom>
              <a:avLst/>
              <a:gdLst/>
              <a:ahLst/>
              <a:cxnLst/>
              <a:rect l="l" t="t" r="r" b="b"/>
              <a:pathLst>
                <a:path w="455" h="230" extrusionOk="0">
                  <a:moveTo>
                    <a:pt x="454" y="0"/>
                  </a:moveTo>
                  <a:lnTo>
                    <a:pt x="1" y="4"/>
                  </a:lnTo>
                  <a:lnTo>
                    <a:pt x="1" y="229"/>
                  </a:lnTo>
                  <a:lnTo>
                    <a:pt x="454" y="22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9"/>
            <p:cNvSpPr/>
            <p:nvPr/>
          </p:nvSpPr>
          <p:spPr>
            <a:xfrm rot="-5400000">
              <a:off x="9088972" y="4251817"/>
              <a:ext cx="43765" cy="21596"/>
            </a:xfrm>
            <a:custGeom>
              <a:avLst/>
              <a:gdLst/>
              <a:ahLst/>
              <a:cxnLst/>
              <a:rect l="l" t="t" r="r" b="b"/>
              <a:pathLst>
                <a:path w="458" h="226" extrusionOk="0">
                  <a:moveTo>
                    <a:pt x="0" y="0"/>
                  </a:moveTo>
                  <a:lnTo>
                    <a:pt x="0" y="221"/>
                  </a:lnTo>
                  <a:lnTo>
                    <a:pt x="458" y="22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9"/>
            <p:cNvSpPr/>
            <p:nvPr/>
          </p:nvSpPr>
          <p:spPr>
            <a:xfrm rot="-5400000">
              <a:off x="9088016" y="4339063"/>
              <a:ext cx="44530" cy="21978"/>
            </a:xfrm>
            <a:custGeom>
              <a:avLst/>
              <a:gdLst/>
              <a:ahLst/>
              <a:cxnLst/>
              <a:rect l="l" t="t" r="r" b="b"/>
              <a:pathLst>
                <a:path w="466" h="230" extrusionOk="0">
                  <a:moveTo>
                    <a:pt x="16" y="0"/>
                  </a:moveTo>
                  <a:lnTo>
                    <a:pt x="0" y="200"/>
                  </a:lnTo>
                  <a:cubicBezTo>
                    <a:pt x="155" y="217"/>
                    <a:pt x="311" y="225"/>
                    <a:pt x="466" y="229"/>
                  </a:cubicBezTo>
                  <a:lnTo>
                    <a:pt x="466" y="13"/>
                  </a:lnTo>
                  <a:cubicBezTo>
                    <a:pt x="315" y="13"/>
                    <a:pt x="168" y="8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9"/>
            <p:cNvSpPr/>
            <p:nvPr/>
          </p:nvSpPr>
          <p:spPr>
            <a:xfrm rot="-5400000">
              <a:off x="9077218" y="4423920"/>
              <a:ext cx="46154" cy="24749"/>
            </a:xfrm>
            <a:custGeom>
              <a:avLst/>
              <a:gdLst/>
              <a:ahLst/>
              <a:cxnLst/>
              <a:rect l="l" t="t" r="r" b="b"/>
              <a:pathLst>
                <a:path w="483" h="259" extrusionOk="0">
                  <a:moveTo>
                    <a:pt x="37" y="1"/>
                  </a:moveTo>
                  <a:lnTo>
                    <a:pt x="0" y="164"/>
                  </a:lnTo>
                  <a:cubicBezTo>
                    <a:pt x="151" y="197"/>
                    <a:pt x="298" y="230"/>
                    <a:pt x="454" y="258"/>
                  </a:cubicBezTo>
                  <a:lnTo>
                    <a:pt x="482" y="74"/>
                  </a:lnTo>
                  <a:cubicBezTo>
                    <a:pt x="331" y="58"/>
                    <a:pt x="184" y="34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9"/>
            <p:cNvSpPr/>
            <p:nvPr/>
          </p:nvSpPr>
          <p:spPr>
            <a:xfrm rot="-5400000">
              <a:off x="9055526" y="4507247"/>
              <a:ext cx="45772" cy="26278"/>
            </a:xfrm>
            <a:custGeom>
              <a:avLst/>
              <a:gdLst/>
              <a:ahLst/>
              <a:cxnLst/>
              <a:rect l="l" t="t" r="r" b="b"/>
              <a:pathLst>
                <a:path w="479" h="275" extrusionOk="0">
                  <a:moveTo>
                    <a:pt x="45" y="1"/>
                  </a:moveTo>
                  <a:lnTo>
                    <a:pt x="0" y="119"/>
                  </a:lnTo>
                  <a:cubicBezTo>
                    <a:pt x="143" y="177"/>
                    <a:pt x="290" y="230"/>
                    <a:pt x="433" y="275"/>
                  </a:cubicBezTo>
                  <a:lnTo>
                    <a:pt x="478" y="136"/>
                  </a:lnTo>
                  <a:cubicBezTo>
                    <a:pt x="331" y="95"/>
                    <a:pt x="188" y="5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9"/>
            <p:cNvSpPr/>
            <p:nvPr/>
          </p:nvSpPr>
          <p:spPr>
            <a:xfrm rot="-5400000">
              <a:off x="9023370" y="4586705"/>
              <a:ext cx="43383" cy="28189"/>
            </a:xfrm>
            <a:custGeom>
              <a:avLst/>
              <a:gdLst/>
              <a:ahLst/>
              <a:cxnLst/>
              <a:rect l="l" t="t" r="r" b="b"/>
              <a:pathLst>
                <a:path w="454" h="295" extrusionOk="0">
                  <a:moveTo>
                    <a:pt x="45" y="1"/>
                  </a:moveTo>
                  <a:lnTo>
                    <a:pt x="0" y="82"/>
                  </a:lnTo>
                  <a:cubicBezTo>
                    <a:pt x="131" y="160"/>
                    <a:pt x="270" y="229"/>
                    <a:pt x="408" y="295"/>
                  </a:cubicBezTo>
                  <a:lnTo>
                    <a:pt x="453" y="193"/>
                  </a:lnTo>
                  <a:cubicBezTo>
                    <a:pt x="315" y="131"/>
                    <a:pt x="176" y="7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9"/>
            <p:cNvSpPr/>
            <p:nvPr/>
          </p:nvSpPr>
          <p:spPr>
            <a:xfrm rot="-5400000">
              <a:off x="8981420" y="4661050"/>
              <a:ext cx="39847" cy="29814"/>
            </a:xfrm>
            <a:custGeom>
              <a:avLst/>
              <a:gdLst/>
              <a:ahLst/>
              <a:cxnLst/>
              <a:rect l="l" t="t" r="r" b="b"/>
              <a:pathLst>
                <a:path w="417" h="312" extrusionOk="0">
                  <a:moveTo>
                    <a:pt x="33" y="1"/>
                  </a:moveTo>
                  <a:lnTo>
                    <a:pt x="0" y="50"/>
                  </a:lnTo>
                  <a:cubicBezTo>
                    <a:pt x="123" y="144"/>
                    <a:pt x="245" y="230"/>
                    <a:pt x="376" y="311"/>
                  </a:cubicBezTo>
                  <a:lnTo>
                    <a:pt x="417" y="246"/>
                  </a:lnTo>
                  <a:cubicBezTo>
                    <a:pt x="286" y="168"/>
                    <a:pt x="159" y="87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9"/>
            <p:cNvSpPr/>
            <p:nvPr/>
          </p:nvSpPr>
          <p:spPr>
            <a:xfrm rot="-5400000">
              <a:off x="8930869" y="4729183"/>
              <a:ext cx="34878" cy="31343"/>
            </a:xfrm>
            <a:custGeom>
              <a:avLst/>
              <a:gdLst/>
              <a:ahLst/>
              <a:cxnLst/>
              <a:rect l="l" t="t" r="r" b="b"/>
              <a:pathLst>
                <a:path w="365" h="328" extrusionOk="0">
                  <a:moveTo>
                    <a:pt x="17" y="0"/>
                  </a:moveTo>
                  <a:lnTo>
                    <a:pt x="1" y="17"/>
                  </a:lnTo>
                  <a:cubicBezTo>
                    <a:pt x="111" y="123"/>
                    <a:pt x="221" y="229"/>
                    <a:pt x="340" y="327"/>
                  </a:cubicBezTo>
                  <a:lnTo>
                    <a:pt x="364" y="294"/>
                  </a:lnTo>
                  <a:cubicBezTo>
                    <a:pt x="246" y="200"/>
                    <a:pt x="132" y="102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9"/>
            <p:cNvSpPr/>
            <p:nvPr/>
          </p:nvSpPr>
          <p:spPr>
            <a:xfrm rot="-5400000">
              <a:off x="8887151" y="4790867"/>
              <a:ext cx="14525" cy="16436"/>
            </a:xfrm>
            <a:custGeom>
              <a:avLst/>
              <a:gdLst/>
              <a:ahLst/>
              <a:cxnLst/>
              <a:rect l="l" t="t" r="r" b="b"/>
              <a:pathLst>
                <a:path w="152" h="172" extrusionOk="0">
                  <a:moveTo>
                    <a:pt x="0" y="0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797" name="Google Shape;1797;p19"/>
            <p:cNvCxnSpPr/>
            <p:nvPr/>
          </p:nvCxnSpPr>
          <p:spPr>
            <a:xfrm>
              <a:off x="-379809" y="4910350"/>
              <a:ext cx="8913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9" name="Google Shape;179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0" name="Google Shape;1800;p20"/>
          <p:cNvSpPr txBox="1">
            <a:spLocks noGrp="1"/>
          </p:cNvSpPr>
          <p:nvPr>
            <p:ph type="title" hasCustomPrompt="1"/>
          </p:nvPr>
        </p:nvSpPr>
        <p:spPr>
          <a:xfrm>
            <a:off x="950775" y="3048750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01" name="Google Shape;1801;p20"/>
          <p:cNvSpPr txBox="1">
            <a:spLocks noGrp="1"/>
          </p:cNvSpPr>
          <p:nvPr>
            <p:ph type="subTitle" idx="1"/>
          </p:nvPr>
        </p:nvSpPr>
        <p:spPr>
          <a:xfrm>
            <a:off x="950775" y="3807674"/>
            <a:ext cx="3492600" cy="4059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02" name="Google Shape;1802;p20"/>
          <p:cNvSpPr txBox="1">
            <a:spLocks noGrp="1"/>
          </p:cNvSpPr>
          <p:nvPr>
            <p:ph type="title" idx="2" hasCustomPrompt="1"/>
          </p:nvPr>
        </p:nvSpPr>
        <p:spPr>
          <a:xfrm>
            <a:off x="2825688" y="1337764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03" name="Google Shape;1803;p20"/>
          <p:cNvSpPr txBox="1">
            <a:spLocks noGrp="1"/>
          </p:cNvSpPr>
          <p:nvPr>
            <p:ph type="subTitle" idx="3"/>
          </p:nvPr>
        </p:nvSpPr>
        <p:spPr>
          <a:xfrm>
            <a:off x="2825700" y="2096675"/>
            <a:ext cx="3492600" cy="4059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04" name="Google Shape;1804;p20"/>
          <p:cNvSpPr txBox="1">
            <a:spLocks noGrp="1"/>
          </p:cNvSpPr>
          <p:nvPr>
            <p:ph type="title" idx="4" hasCustomPrompt="1"/>
          </p:nvPr>
        </p:nvSpPr>
        <p:spPr>
          <a:xfrm>
            <a:off x="4700600" y="3048750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05" name="Google Shape;1805;p20"/>
          <p:cNvSpPr txBox="1">
            <a:spLocks noGrp="1"/>
          </p:cNvSpPr>
          <p:nvPr>
            <p:ph type="subTitle" idx="5"/>
          </p:nvPr>
        </p:nvSpPr>
        <p:spPr>
          <a:xfrm>
            <a:off x="4700600" y="3807674"/>
            <a:ext cx="3492600" cy="4059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097200" y="2943175"/>
            <a:ext cx="42585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5035150" y="1577425"/>
            <a:ext cx="2382600" cy="143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7" name="Google Shape;1807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8" name="Google Shape;1808;p21"/>
          <p:cNvSpPr txBox="1">
            <a:spLocks noGrp="1"/>
          </p:cNvSpPr>
          <p:nvPr>
            <p:ph type="title"/>
          </p:nvPr>
        </p:nvSpPr>
        <p:spPr>
          <a:xfrm>
            <a:off x="2347938" y="54000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09" name="Google Shape;1809;p21"/>
          <p:cNvSpPr txBox="1">
            <a:spLocks noGrp="1"/>
          </p:cNvSpPr>
          <p:nvPr>
            <p:ph type="subTitle" idx="1"/>
          </p:nvPr>
        </p:nvSpPr>
        <p:spPr>
          <a:xfrm>
            <a:off x="2347900" y="1712300"/>
            <a:ext cx="4448100" cy="11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10" name="Google Shape;1810;p21"/>
          <p:cNvSpPr txBox="1"/>
          <p:nvPr/>
        </p:nvSpPr>
        <p:spPr>
          <a:xfrm>
            <a:off x="2347950" y="3611950"/>
            <a:ext cx="44481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CREDITS:</a:t>
            </a: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This presentation template was created by </a:t>
            </a:r>
            <a:r>
              <a:rPr lang="en" sz="1000" b="1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, and includes icons by </a:t>
            </a:r>
            <a:r>
              <a:rPr lang="en" sz="1000" b="1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, and infographics &amp; images by </a:t>
            </a:r>
            <a:r>
              <a:rPr lang="en" sz="1000" b="1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</a:t>
            </a:r>
            <a:endParaRPr sz="1000" b="1" u="sng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grpSp>
        <p:nvGrpSpPr>
          <p:cNvPr id="1811" name="Google Shape;1811;p21"/>
          <p:cNvGrpSpPr/>
          <p:nvPr/>
        </p:nvGrpSpPr>
        <p:grpSpPr>
          <a:xfrm rot="-5400000">
            <a:off x="1494887" y="-2726786"/>
            <a:ext cx="6415297" cy="8942921"/>
            <a:chOff x="690872" y="-3639211"/>
            <a:chExt cx="6415297" cy="8942921"/>
          </a:xfrm>
        </p:grpSpPr>
        <p:sp>
          <p:nvSpPr>
            <p:cNvPr id="1812" name="Google Shape;1812;p21"/>
            <p:cNvSpPr/>
            <p:nvPr/>
          </p:nvSpPr>
          <p:spPr>
            <a:xfrm rot="10800000">
              <a:off x="1731442" y="3913443"/>
              <a:ext cx="5374727" cy="1390266"/>
            </a:xfrm>
            <a:custGeom>
              <a:avLst/>
              <a:gdLst/>
              <a:ahLst/>
              <a:cxnLst/>
              <a:rect l="l" t="t" r="r" b="b"/>
              <a:pathLst>
                <a:path w="56246" h="14549" extrusionOk="0">
                  <a:moveTo>
                    <a:pt x="98" y="0"/>
                  </a:moveTo>
                  <a:lnTo>
                    <a:pt x="0" y="6343"/>
                  </a:lnTo>
                  <a:lnTo>
                    <a:pt x="5" y="8181"/>
                  </a:lnTo>
                  <a:cubicBezTo>
                    <a:pt x="17" y="11701"/>
                    <a:pt x="2876" y="14549"/>
                    <a:pt x="6394" y="14549"/>
                  </a:cubicBezTo>
                  <a:cubicBezTo>
                    <a:pt x="6399" y="14549"/>
                    <a:pt x="6404" y="14549"/>
                    <a:pt x="6409" y="14549"/>
                  </a:cubicBezTo>
                  <a:lnTo>
                    <a:pt x="56246" y="14520"/>
                  </a:lnTo>
                  <a:lnTo>
                    <a:pt x="56246" y="6298"/>
                  </a:lnTo>
                  <a:lnTo>
                    <a:pt x="6364" y="6323"/>
                  </a:lnTo>
                  <a:cubicBezTo>
                    <a:pt x="6355" y="6323"/>
                    <a:pt x="6346" y="6323"/>
                    <a:pt x="6337" y="6323"/>
                  </a:cubicBezTo>
                  <a:cubicBezTo>
                    <a:pt x="4370" y="6323"/>
                    <a:pt x="2499" y="5429"/>
                    <a:pt x="1299" y="3868"/>
                  </a:cubicBezTo>
                  <a:cubicBezTo>
                    <a:pt x="478" y="2798"/>
                    <a:pt x="103" y="1458"/>
                    <a:pt x="98" y="0"/>
                  </a:cubicBezTo>
                  <a:close/>
                </a:path>
              </a:pathLst>
            </a:custGeom>
            <a:solidFill>
              <a:srgbClr val="200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1"/>
            <p:cNvSpPr/>
            <p:nvPr/>
          </p:nvSpPr>
          <p:spPr>
            <a:xfrm>
              <a:off x="690872" y="3311595"/>
              <a:ext cx="5374727" cy="1390266"/>
            </a:xfrm>
            <a:custGeom>
              <a:avLst/>
              <a:gdLst/>
              <a:ahLst/>
              <a:cxnLst/>
              <a:rect l="l" t="t" r="r" b="b"/>
              <a:pathLst>
                <a:path w="56246" h="14549" extrusionOk="0">
                  <a:moveTo>
                    <a:pt x="98" y="0"/>
                  </a:moveTo>
                  <a:lnTo>
                    <a:pt x="0" y="6343"/>
                  </a:lnTo>
                  <a:lnTo>
                    <a:pt x="5" y="8181"/>
                  </a:lnTo>
                  <a:cubicBezTo>
                    <a:pt x="17" y="11701"/>
                    <a:pt x="2876" y="14549"/>
                    <a:pt x="6394" y="14549"/>
                  </a:cubicBezTo>
                  <a:cubicBezTo>
                    <a:pt x="6399" y="14549"/>
                    <a:pt x="6404" y="14549"/>
                    <a:pt x="6409" y="14549"/>
                  </a:cubicBezTo>
                  <a:lnTo>
                    <a:pt x="56246" y="14520"/>
                  </a:lnTo>
                  <a:lnTo>
                    <a:pt x="56246" y="6298"/>
                  </a:lnTo>
                  <a:lnTo>
                    <a:pt x="6364" y="6323"/>
                  </a:lnTo>
                  <a:cubicBezTo>
                    <a:pt x="6355" y="6323"/>
                    <a:pt x="6346" y="6323"/>
                    <a:pt x="6337" y="6323"/>
                  </a:cubicBezTo>
                  <a:cubicBezTo>
                    <a:pt x="4370" y="6323"/>
                    <a:pt x="2499" y="5429"/>
                    <a:pt x="1299" y="3868"/>
                  </a:cubicBezTo>
                  <a:cubicBezTo>
                    <a:pt x="478" y="2798"/>
                    <a:pt x="103" y="1458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1"/>
            <p:cNvSpPr/>
            <p:nvPr/>
          </p:nvSpPr>
          <p:spPr>
            <a:xfrm>
              <a:off x="6044108" y="3941901"/>
              <a:ext cx="45778" cy="43766"/>
            </a:xfrm>
            <a:custGeom>
              <a:avLst/>
              <a:gdLst/>
              <a:ahLst/>
              <a:cxnLst/>
              <a:rect l="l" t="t" r="r" b="b"/>
              <a:pathLst>
                <a:path w="226" h="458" extrusionOk="0">
                  <a:moveTo>
                    <a:pt x="226" y="1"/>
                  </a:moveTo>
                  <a:lnTo>
                    <a:pt x="1" y="5"/>
                  </a:lnTo>
                  <a:lnTo>
                    <a:pt x="1" y="454"/>
                  </a:lnTo>
                  <a:lnTo>
                    <a:pt x="226" y="458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1"/>
            <p:cNvSpPr/>
            <p:nvPr/>
          </p:nvSpPr>
          <p:spPr>
            <a:xfrm>
              <a:off x="5957140" y="3942286"/>
              <a:ext cx="43383" cy="43001"/>
            </a:xfrm>
            <a:custGeom>
              <a:avLst/>
              <a:gdLst/>
              <a:ahLst/>
              <a:cxnLst/>
              <a:rect l="l" t="t" r="r" b="b"/>
              <a:pathLst>
                <a:path w="454" h="450" extrusionOk="0">
                  <a:moveTo>
                    <a:pt x="0" y="1"/>
                  </a:moveTo>
                  <a:lnTo>
                    <a:pt x="0" y="450"/>
                  </a:lnTo>
                  <a:lnTo>
                    <a:pt x="453" y="450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1"/>
            <p:cNvSpPr/>
            <p:nvPr/>
          </p:nvSpPr>
          <p:spPr>
            <a:xfrm>
              <a:off x="5869704" y="3942669"/>
              <a:ext cx="43765" cy="42236"/>
            </a:xfrm>
            <a:custGeom>
              <a:avLst/>
              <a:gdLst/>
              <a:ahLst/>
              <a:cxnLst/>
              <a:rect l="l" t="t" r="r" b="b"/>
              <a:pathLst>
                <a:path w="458" h="442" extrusionOk="0">
                  <a:moveTo>
                    <a:pt x="0" y="1"/>
                  </a:moveTo>
                  <a:lnTo>
                    <a:pt x="0" y="442"/>
                  </a:lnTo>
                  <a:lnTo>
                    <a:pt x="458" y="44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1"/>
            <p:cNvSpPr/>
            <p:nvPr/>
          </p:nvSpPr>
          <p:spPr>
            <a:xfrm>
              <a:off x="1342300" y="3956716"/>
              <a:ext cx="43383" cy="14143"/>
            </a:xfrm>
            <a:custGeom>
              <a:avLst/>
              <a:gdLst/>
              <a:ahLst/>
              <a:cxnLst/>
              <a:rect l="l" t="t" r="r" b="b"/>
              <a:pathLst>
                <a:path w="454" h="148" extrusionOk="0">
                  <a:moveTo>
                    <a:pt x="0" y="1"/>
                  </a:moveTo>
                  <a:lnTo>
                    <a:pt x="0" y="148"/>
                  </a:lnTo>
                  <a:lnTo>
                    <a:pt x="454" y="14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1"/>
            <p:cNvSpPr/>
            <p:nvPr/>
          </p:nvSpPr>
          <p:spPr>
            <a:xfrm>
              <a:off x="1255245" y="3956334"/>
              <a:ext cx="43765" cy="14143"/>
            </a:xfrm>
            <a:custGeom>
              <a:avLst/>
              <a:gdLst/>
              <a:ahLst/>
              <a:cxnLst/>
              <a:rect l="l" t="t" r="r" b="b"/>
              <a:pathLst>
                <a:path w="458" h="148" extrusionOk="0">
                  <a:moveTo>
                    <a:pt x="4" y="1"/>
                  </a:moveTo>
                  <a:lnTo>
                    <a:pt x="0" y="131"/>
                  </a:lnTo>
                  <a:cubicBezTo>
                    <a:pt x="151" y="140"/>
                    <a:pt x="307" y="148"/>
                    <a:pt x="458" y="148"/>
                  </a:cubicBezTo>
                  <a:lnTo>
                    <a:pt x="458" y="9"/>
                  </a:lnTo>
                  <a:cubicBezTo>
                    <a:pt x="307" y="9"/>
                    <a:pt x="156" y="9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1"/>
            <p:cNvSpPr/>
            <p:nvPr/>
          </p:nvSpPr>
          <p:spPr>
            <a:xfrm>
              <a:off x="1168191" y="3946587"/>
              <a:ext cx="44625" cy="17678"/>
            </a:xfrm>
            <a:custGeom>
              <a:avLst/>
              <a:gdLst/>
              <a:ahLst/>
              <a:cxnLst/>
              <a:rect l="l" t="t" r="r" b="b"/>
              <a:pathLst>
                <a:path w="467" h="185" extrusionOk="0">
                  <a:moveTo>
                    <a:pt x="21" y="1"/>
                  </a:moveTo>
                  <a:lnTo>
                    <a:pt x="1" y="107"/>
                  </a:lnTo>
                  <a:cubicBezTo>
                    <a:pt x="148" y="135"/>
                    <a:pt x="299" y="164"/>
                    <a:pt x="454" y="184"/>
                  </a:cubicBezTo>
                  <a:lnTo>
                    <a:pt x="466" y="66"/>
                  </a:lnTo>
                  <a:cubicBezTo>
                    <a:pt x="319" y="50"/>
                    <a:pt x="168" y="29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1"/>
            <p:cNvSpPr/>
            <p:nvPr/>
          </p:nvSpPr>
          <p:spPr>
            <a:xfrm>
              <a:off x="1083525" y="3926328"/>
              <a:ext cx="44148" cy="20354"/>
            </a:xfrm>
            <a:custGeom>
              <a:avLst/>
              <a:gdLst/>
              <a:ahLst/>
              <a:cxnLst/>
              <a:rect l="l" t="t" r="r" b="b"/>
              <a:pathLst>
                <a:path w="462" h="213" extrusionOk="0">
                  <a:moveTo>
                    <a:pt x="25" y="0"/>
                  </a:moveTo>
                  <a:lnTo>
                    <a:pt x="0" y="78"/>
                  </a:lnTo>
                  <a:cubicBezTo>
                    <a:pt x="147" y="127"/>
                    <a:pt x="290" y="172"/>
                    <a:pt x="437" y="213"/>
                  </a:cubicBezTo>
                  <a:lnTo>
                    <a:pt x="462" y="119"/>
                  </a:lnTo>
                  <a:cubicBezTo>
                    <a:pt x="315" y="86"/>
                    <a:pt x="172" y="45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1"/>
            <p:cNvSpPr/>
            <p:nvPr/>
          </p:nvSpPr>
          <p:spPr>
            <a:xfrm>
              <a:off x="1002682" y="3894698"/>
              <a:ext cx="42619" cy="23507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29" y="0"/>
                  </a:moveTo>
                  <a:lnTo>
                    <a:pt x="1" y="53"/>
                  </a:lnTo>
                  <a:cubicBezTo>
                    <a:pt x="140" y="123"/>
                    <a:pt x="279" y="188"/>
                    <a:pt x="417" y="245"/>
                  </a:cubicBezTo>
                  <a:lnTo>
                    <a:pt x="446" y="180"/>
                  </a:lnTo>
                  <a:cubicBezTo>
                    <a:pt x="303" y="123"/>
                    <a:pt x="164" y="66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1"/>
            <p:cNvSpPr/>
            <p:nvPr/>
          </p:nvSpPr>
          <p:spPr>
            <a:xfrm>
              <a:off x="927764" y="3852174"/>
              <a:ext cx="39179" cy="26947"/>
            </a:xfrm>
            <a:custGeom>
              <a:avLst/>
              <a:gdLst/>
              <a:ahLst/>
              <a:cxnLst/>
              <a:rect l="l" t="t" r="r" b="b"/>
              <a:pathLst>
                <a:path w="410" h="282" extrusionOk="0">
                  <a:moveTo>
                    <a:pt x="21" y="0"/>
                  </a:moveTo>
                  <a:lnTo>
                    <a:pt x="1" y="33"/>
                  </a:lnTo>
                  <a:cubicBezTo>
                    <a:pt x="127" y="119"/>
                    <a:pt x="254" y="204"/>
                    <a:pt x="385" y="282"/>
                  </a:cubicBezTo>
                  <a:lnTo>
                    <a:pt x="409" y="237"/>
                  </a:lnTo>
                  <a:cubicBezTo>
                    <a:pt x="278" y="164"/>
                    <a:pt x="148" y="86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1"/>
            <p:cNvSpPr/>
            <p:nvPr/>
          </p:nvSpPr>
          <p:spPr>
            <a:xfrm>
              <a:off x="860299" y="3799043"/>
              <a:ext cx="34401" cy="30196"/>
            </a:xfrm>
            <a:custGeom>
              <a:avLst/>
              <a:gdLst/>
              <a:ahLst/>
              <a:cxnLst/>
              <a:rect l="l" t="t" r="r" b="b"/>
              <a:pathLst>
                <a:path w="360" h="316" extrusionOk="0">
                  <a:moveTo>
                    <a:pt x="8" y="1"/>
                  </a:moveTo>
                  <a:lnTo>
                    <a:pt x="0" y="13"/>
                  </a:lnTo>
                  <a:cubicBezTo>
                    <a:pt x="110" y="119"/>
                    <a:pt x="225" y="217"/>
                    <a:pt x="343" y="315"/>
                  </a:cubicBezTo>
                  <a:lnTo>
                    <a:pt x="359" y="295"/>
                  </a:lnTo>
                  <a:cubicBezTo>
                    <a:pt x="241" y="201"/>
                    <a:pt x="123" y="103"/>
                    <a:pt x="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1"/>
            <p:cNvSpPr/>
            <p:nvPr/>
          </p:nvSpPr>
          <p:spPr>
            <a:xfrm>
              <a:off x="815386" y="3752601"/>
              <a:ext cx="14525" cy="16531"/>
            </a:xfrm>
            <a:custGeom>
              <a:avLst/>
              <a:gdLst/>
              <a:ahLst/>
              <a:cxnLst/>
              <a:rect l="l" t="t" r="r" b="b"/>
              <a:pathLst>
                <a:path w="152" h="173" extrusionOk="0">
                  <a:moveTo>
                    <a:pt x="0" y="1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1"/>
            <p:cNvSpPr/>
            <p:nvPr/>
          </p:nvSpPr>
          <p:spPr>
            <a:xfrm>
              <a:off x="6044108" y="4634333"/>
              <a:ext cx="45778" cy="43384"/>
            </a:xfrm>
            <a:custGeom>
              <a:avLst/>
              <a:gdLst/>
              <a:ahLst/>
              <a:cxnLst/>
              <a:rect l="l" t="t" r="r" b="b"/>
              <a:pathLst>
                <a:path w="226" h="454" extrusionOk="0">
                  <a:moveTo>
                    <a:pt x="1" y="0"/>
                  </a:moveTo>
                  <a:lnTo>
                    <a:pt x="1" y="453"/>
                  </a:lnTo>
                  <a:lnTo>
                    <a:pt x="226" y="45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1"/>
            <p:cNvSpPr/>
            <p:nvPr/>
          </p:nvSpPr>
          <p:spPr>
            <a:xfrm>
              <a:off x="5956663" y="4634327"/>
              <a:ext cx="43861" cy="43001"/>
            </a:xfrm>
            <a:custGeom>
              <a:avLst/>
              <a:gdLst/>
              <a:ahLst/>
              <a:cxnLst/>
              <a:rect l="l" t="t" r="r" b="b"/>
              <a:pathLst>
                <a:path w="459" h="450" extrusionOk="0">
                  <a:moveTo>
                    <a:pt x="1" y="0"/>
                  </a:moveTo>
                  <a:lnTo>
                    <a:pt x="1" y="449"/>
                  </a:lnTo>
                  <a:lnTo>
                    <a:pt x="458" y="44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1"/>
            <p:cNvSpPr/>
            <p:nvPr/>
          </p:nvSpPr>
          <p:spPr>
            <a:xfrm>
              <a:off x="5869704" y="4634709"/>
              <a:ext cx="43765" cy="42619"/>
            </a:xfrm>
            <a:custGeom>
              <a:avLst/>
              <a:gdLst/>
              <a:ahLst/>
              <a:cxnLst/>
              <a:rect l="l" t="t" r="r" b="b"/>
              <a:pathLst>
                <a:path w="458" h="446" extrusionOk="0">
                  <a:moveTo>
                    <a:pt x="0" y="0"/>
                  </a:moveTo>
                  <a:lnTo>
                    <a:pt x="0" y="445"/>
                  </a:lnTo>
                  <a:lnTo>
                    <a:pt x="458" y="44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8" name="Google Shape;1828;p21"/>
            <p:cNvGrpSpPr/>
            <p:nvPr/>
          </p:nvGrpSpPr>
          <p:grpSpPr>
            <a:xfrm>
              <a:off x="1424576" y="3942669"/>
              <a:ext cx="4401839" cy="734277"/>
              <a:chOff x="1424576" y="3942669"/>
              <a:chExt cx="4401839" cy="734277"/>
            </a:xfrm>
          </p:grpSpPr>
          <p:sp>
            <p:nvSpPr>
              <p:cNvPr id="1829" name="Google Shape;1829;p21"/>
              <p:cNvSpPr/>
              <p:nvPr/>
            </p:nvSpPr>
            <p:spPr>
              <a:xfrm>
                <a:off x="5782649" y="3942669"/>
                <a:ext cx="43765" cy="4223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42" extrusionOk="0">
                    <a:moveTo>
                      <a:pt x="458" y="1"/>
                    </a:moveTo>
                    <a:lnTo>
                      <a:pt x="0" y="5"/>
                    </a:lnTo>
                    <a:lnTo>
                      <a:pt x="0" y="438"/>
                    </a:lnTo>
                    <a:lnTo>
                      <a:pt x="458" y="442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21"/>
              <p:cNvSpPr/>
              <p:nvPr/>
            </p:nvSpPr>
            <p:spPr>
              <a:xfrm>
                <a:off x="5695595" y="3943051"/>
                <a:ext cx="43861" cy="41472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34" extrusionOk="0">
                    <a:moveTo>
                      <a:pt x="1" y="1"/>
                    </a:moveTo>
                    <a:lnTo>
                      <a:pt x="1" y="434"/>
                    </a:lnTo>
                    <a:lnTo>
                      <a:pt x="458" y="434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21"/>
              <p:cNvSpPr/>
              <p:nvPr/>
            </p:nvSpPr>
            <p:spPr>
              <a:xfrm>
                <a:off x="5608540" y="3943433"/>
                <a:ext cx="43861" cy="40707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26" extrusionOk="0">
                    <a:moveTo>
                      <a:pt x="1" y="1"/>
                    </a:moveTo>
                    <a:lnTo>
                      <a:pt x="1" y="426"/>
                    </a:lnTo>
                    <a:lnTo>
                      <a:pt x="458" y="426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21"/>
              <p:cNvSpPr/>
              <p:nvPr/>
            </p:nvSpPr>
            <p:spPr>
              <a:xfrm>
                <a:off x="5521486" y="3943433"/>
                <a:ext cx="43861" cy="40707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26" extrusionOk="0">
                    <a:moveTo>
                      <a:pt x="458" y="1"/>
                    </a:moveTo>
                    <a:lnTo>
                      <a:pt x="1" y="5"/>
                    </a:lnTo>
                    <a:lnTo>
                      <a:pt x="1" y="422"/>
                    </a:lnTo>
                    <a:lnTo>
                      <a:pt x="458" y="426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21"/>
              <p:cNvSpPr/>
              <p:nvPr/>
            </p:nvSpPr>
            <p:spPr>
              <a:xfrm>
                <a:off x="5434527" y="3943815"/>
                <a:ext cx="43765" cy="39943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18" extrusionOk="0">
                    <a:moveTo>
                      <a:pt x="458" y="1"/>
                    </a:moveTo>
                    <a:lnTo>
                      <a:pt x="0" y="5"/>
                    </a:lnTo>
                    <a:lnTo>
                      <a:pt x="0" y="413"/>
                    </a:lnTo>
                    <a:lnTo>
                      <a:pt x="458" y="418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21"/>
              <p:cNvSpPr/>
              <p:nvPr/>
            </p:nvSpPr>
            <p:spPr>
              <a:xfrm>
                <a:off x="5347473" y="3944293"/>
                <a:ext cx="43383" cy="39083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9" extrusionOk="0">
                    <a:moveTo>
                      <a:pt x="0" y="0"/>
                    </a:moveTo>
                    <a:lnTo>
                      <a:pt x="0" y="408"/>
                    </a:lnTo>
                    <a:lnTo>
                      <a:pt x="454" y="408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21"/>
              <p:cNvSpPr/>
              <p:nvPr/>
            </p:nvSpPr>
            <p:spPr>
              <a:xfrm>
                <a:off x="5260418" y="3944675"/>
                <a:ext cx="43383" cy="38319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1" extrusionOk="0">
                    <a:moveTo>
                      <a:pt x="1" y="0"/>
                    </a:moveTo>
                    <a:lnTo>
                      <a:pt x="1" y="400"/>
                    </a:lnTo>
                    <a:lnTo>
                      <a:pt x="454" y="400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21"/>
              <p:cNvSpPr/>
              <p:nvPr/>
            </p:nvSpPr>
            <p:spPr>
              <a:xfrm>
                <a:off x="5173364" y="3944675"/>
                <a:ext cx="43479" cy="38319"/>
              </a:xfrm>
              <a:custGeom>
                <a:avLst/>
                <a:gdLst/>
                <a:ahLst/>
                <a:cxnLst/>
                <a:rect l="l" t="t" r="r" b="b"/>
                <a:pathLst>
                  <a:path w="455" h="401" extrusionOk="0">
                    <a:moveTo>
                      <a:pt x="454" y="0"/>
                    </a:moveTo>
                    <a:lnTo>
                      <a:pt x="1" y="4"/>
                    </a:lnTo>
                    <a:lnTo>
                      <a:pt x="1" y="396"/>
                    </a:lnTo>
                    <a:lnTo>
                      <a:pt x="454" y="400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21"/>
              <p:cNvSpPr/>
              <p:nvPr/>
            </p:nvSpPr>
            <p:spPr>
              <a:xfrm>
                <a:off x="5086309" y="3945058"/>
                <a:ext cx="43479" cy="37554"/>
              </a:xfrm>
              <a:custGeom>
                <a:avLst/>
                <a:gdLst/>
                <a:ahLst/>
                <a:cxnLst/>
                <a:rect l="l" t="t" r="r" b="b"/>
                <a:pathLst>
                  <a:path w="455" h="393" extrusionOk="0">
                    <a:moveTo>
                      <a:pt x="1" y="0"/>
                    </a:moveTo>
                    <a:lnTo>
                      <a:pt x="1" y="392"/>
                    </a:lnTo>
                    <a:lnTo>
                      <a:pt x="454" y="392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21"/>
              <p:cNvSpPr/>
              <p:nvPr/>
            </p:nvSpPr>
            <p:spPr>
              <a:xfrm>
                <a:off x="4999351" y="3945440"/>
                <a:ext cx="43383" cy="3679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85" extrusionOk="0">
                    <a:moveTo>
                      <a:pt x="0" y="0"/>
                    </a:moveTo>
                    <a:lnTo>
                      <a:pt x="0" y="384"/>
                    </a:lnTo>
                    <a:lnTo>
                      <a:pt x="454" y="384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21"/>
              <p:cNvSpPr/>
              <p:nvPr/>
            </p:nvSpPr>
            <p:spPr>
              <a:xfrm>
                <a:off x="4912296" y="3945440"/>
                <a:ext cx="43383" cy="3679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85" extrusionOk="0">
                    <a:moveTo>
                      <a:pt x="454" y="0"/>
                    </a:moveTo>
                    <a:lnTo>
                      <a:pt x="0" y="4"/>
                    </a:lnTo>
                    <a:lnTo>
                      <a:pt x="0" y="380"/>
                    </a:lnTo>
                    <a:lnTo>
                      <a:pt x="454" y="384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21"/>
              <p:cNvSpPr/>
              <p:nvPr/>
            </p:nvSpPr>
            <p:spPr>
              <a:xfrm>
                <a:off x="4824859" y="3945822"/>
                <a:ext cx="43765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77" extrusionOk="0">
                    <a:moveTo>
                      <a:pt x="0" y="0"/>
                    </a:moveTo>
                    <a:lnTo>
                      <a:pt x="0" y="376"/>
                    </a:lnTo>
                    <a:lnTo>
                      <a:pt x="458" y="376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21"/>
              <p:cNvSpPr/>
              <p:nvPr/>
            </p:nvSpPr>
            <p:spPr>
              <a:xfrm>
                <a:off x="4737805" y="3946204"/>
                <a:ext cx="43861" cy="35261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69" extrusionOk="0">
                    <a:moveTo>
                      <a:pt x="1" y="0"/>
                    </a:moveTo>
                    <a:lnTo>
                      <a:pt x="1" y="368"/>
                    </a:lnTo>
                    <a:lnTo>
                      <a:pt x="458" y="368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21"/>
              <p:cNvSpPr/>
              <p:nvPr/>
            </p:nvSpPr>
            <p:spPr>
              <a:xfrm>
                <a:off x="4650751" y="3946204"/>
                <a:ext cx="43861" cy="35261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69" extrusionOk="0">
                    <a:moveTo>
                      <a:pt x="458" y="0"/>
                    </a:moveTo>
                    <a:lnTo>
                      <a:pt x="1" y="5"/>
                    </a:lnTo>
                    <a:lnTo>
                      <a:pt x="1" y="364"/>
                    </a:lnTo>
                    <a:lnTo>
                      <a:pt x="458" y="368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21"/>
              <p:cNvSpPr/>
              <p:nvPr/>
            </p:nvSpPr>
            <p:spPr>
              <a:xfrm>
                <a:off x="4563792" y="3946587"/>
                <a:ext cx="43765" cy="34401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60" extrusionOk="0">
                    <a:moveTo>
                      <a:pt x="458" y="1"/>
                    </a:moveTo>
                    <a:lnTo>
                      <a:pt x="0" y="5"/>
                    </a:lnTo>
                    <a:lnTo>
                      <a:pt x="0" y="356"/>
                    </a:lnTo>
                    <a:lnTo>
                      <a:pt x="458" y="360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21"/>
              <p:cNvSpPr/>
              <p:nvPr/>
            </p:nvSpPr>
            <p:spPr>
              <a:xfrm>
                <a:off x="4476737" y="3946969"/>
                <a:ext cx="43765" cy="3363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52" extrusionOk="0">
                    <a:moveTo>
                      <a:pt x="0" y="1"/>
                    </a:moveTo>
                    <a:lnTo>
                      <a:pt x="0" y="352"/>
                    </a:lnTo>
                    <a:lnTo>
                      <a:pt x="458" y="352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21"/>
              <p:cNvSpPr/>
              <p:nvPr/>
            </p:nvSpPr>
            <p:spPr>
              <a:xfrm>
                <a:off x="4389683" y="3947351"/>
                <a:ext cx="43765" cy="3287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44" extrusionOk="0">
                    <a:moveTo>
                      <a:pt x="0" y="1"/>
                    </a:moveTo>
                    <a:lnTo>
                      <a:pt x="0" y="344"/>
                    </a:lnTo>
                    <a:lnTo>
                      <a:pt x="458" y="344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21"/>
              <p:cNvSpPr/>
              <p:nvPr/>
            </p:nvSpPr>
            <p:spPr>
              <a:xfrm>
                <a:off x="4302628" y="3947351"/>
                <a:ext cx="43479" cy="32872"/>
              </a:xfrm>
              <a:custGeom>
                <a:avLst/>
                <a:gdLst/>
                <a:ahLst/>
                <a:cxnLst/>
                <a:rect l="l" t="t" r="r" b="b"/>
                <a:pathLst>
                  <a:path w="455" h="344" extrusionOk="0">
                    <a:moveTo>
                      <a:pt x="454" y="1"/>
                    </a:moveTo>
                    <a:lnTo>
                      <a:pt x="1" y="5"/>
                    </a:lnTo>
                    <a:lnTo>
                      <a:pt x="1" y="340"/>
                    </a:lnTo>
                    <a:lnTo>
                      <a:pt x="454" y="344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21"/>
              <p:cNvSpPr/>
              <p:nvPr/>
            </p:nvSpPr>
            <p:spPr>
              <a:xfrm>
                <a:off x="4215574" y="3947733"/>
                <a:ext cx="43479" cy="32107"/>
              </a:xfrm>
              <a:custGeom>
                <a:avLst/>
                <a:gdLst/>
                <a:ahLst/>
                <a:cxnLst/>
                <a:rect l="l" t="t" r="r" b="b"/>
                <a:pathLst>
                  <a:path w="455" h="336" extrusionOk="0">
                    <a:moveTo>
                      <a:pt x="1" y="1"/>
                    </a:moveTo>
                    <a:lnTo>
                      <a:pt x="1" y="336"/>
                    </a:lnTo>
                    <a:lnTo>
                      <a:pt x="454" y="336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21"/>
              <p:cNvSpPr/>
              <p:nvPr/>
            </p:nvSpPr>
            <p:spPr>
              <a:xfrm>
                <a:off x="4128615" y="3948116"/>
                <a:ext cx="43383" cy="31343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28" extrusionOk="0">
                    <a:moveTo>
                      <a:pt x="0" y="1"/>
                    </a:moveTo>
                    <a:lnTo>
                      <a:pt x="0" y="328"/>
                    </a:lnTo>
                    <a:lnTo>
                      <a:pt x="453" y="328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21"/>
              <p:cNvSpPr/>
              <p:nvPr/>
            </p:nvSpPr>
            <p:spPr>
              <a:xfrm>
                <a:off x="4041561" y="3948116"/>
                <a:ext cx="43383" cy="31343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28" extrusionOk="0">
                    <a:moveTo>
                      <a:pt x="454" y="1"/>
                    </a:moveTo>
                    <a:lnTo>
                      <a:pt x="0" y="5"/>
                    </a:lnTo>
                    <a:lnTo>
                      <a:pt x="0" y="324"/>
                    </a:lnTo>
                    <a:lnTo>
                      <a:pt x="454" y="328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21"/>
              <p:cNvSpPr/>
              <p:nvPr/>
            </p:nvSpPr>
            <p:spPr>
              <a:xfrm>
                <a:off x="3954506" y="3948498"/>
                <a:ext cx="43383" cy="30578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20" extrusionOk="0">
                    <a:moveTo>
                      <a:pt x="0" y="1"/>
                    </a:moveTo>
                    <a:lnTo>
                      <a:pt x="0" y="320"/>
                    </a:lnTo>
                    <a:lnTo>
                      <a:pt x="454" y="320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21"/>
              <p:cNvSpPr/>
              <p:nvPr/>
            </p:nvSpPr>
            <p:spPr>
              <a:xfrm>
                <a:off x="3867069" y="3948976"/>
                <a:ext cx="43861" cy="29718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11" extrusionOk="0">
                    <a:moveTo>
                      <a:pt x="1" y="0"/>
                    </a:moveTo>
                    <a:lnTo>
                      <a:pt x="1" y="310"/>
                    </a:lnTo>
                    <a:lnTo>
                      <a:pt x="458" y="310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21"/>
              <p:cNvSpPr/>
              <p:nvPr/>
            </p:nvSpPr>
            <p:spPr>
              <a:xfrm>
                <a:off x="3780015" y="3948976"/>
                <a:ext cx="43861" cy="29718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11" extrusionOk="0">
                    <a:moveTo>
                      <a:pt x="458" y="0"/>
                    </a:moveTo>
                    <a:lnTo>
                      <a:pt x="1" y="4"/>
                    </a:lnTo>
                    <a:lnTo>
                      <a:pt x="1" y="306"/>
                    </a:lnTo>
                    <a:lnTo>
                      <a:pt x="458" y="310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21"/>
              <p:cNvSpPr/>
              <p:nvPr/>
            </p:nvSpPr>
            <p:spPr>
              <a:xfrm>
                <a:off x="3692961" y="3949358"/>
                <a:ext cx="43861" cy="28954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03" extrusionOk="0">
                    <a:moveTo>
                      <a:pt x="458" y="0"/>
                    </a:moveTo>
                    <a:lnTo>
                      <a:pt x="1" y="4"/>
                    </a:lnTo>
                    <a:lnTo>
                      <a:pt x="1" y="298"/>
                    </a:lnTo>
                    <a:lnTo>
                      <a:pt x="458" y="302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21"/>
              <p:cNvSpPr/>
              <p:nvPr/>
            </p:nvSpPr>
            <p:spPr>
              <a:xfrm>
                <a:off x="3606002" y="3949740"/>
                <a:ext cx="43765" cy="28189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95" extrusionOk="0">
                    <a:moveTo>
                      <a:pt x="0" y="0"/>
                    </a:moveTo>
                    <a:lnTo>
                      <a:pt x="0" y="294"/>
                    </a:lnTo>
                    <a:lnTo>
                      <a:pt x="458" y="294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21"/>
              <p:cNvSpPr/>
              <p:nvPr/>
            </p:nvSpPr>
            <p:spPr>
              <a:xfrm>
                <a:off x="3518947" y="3950122"/>
                <a:ext cx="4376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87" extrusionOk="0">
                    <a:moveTo>
                      <a:pt x="0" y="0"/>
                    </a:moveTo>
                    <a:lnTo>
                      <a:pt x="0" y="286"/>
                    </a:lnTo>
                    <a:lnTo>
                      <a:pt x="458" y="286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21"/>
              <p:cNvSpPr/>
              <p:nvPr/>
            </p:nvSpPr>
            <p:spPr>
              <a:xfrm>
                <a:off x="3431893" y="3950122"/>
                <a:ext cx="43861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87" extrusionOk="0">
                    <a:moveTo>
                      <a:pt x="458" y="0"/>
                    </a:moveTo>
                    <a:lnTo>
                      <a:pt x="1" y="4"/>
                    </a:lnTo>
                    <a:lnTo>
                      <a:pt x="1" y="282"/>
                    </a:lnTo>
                    <a:lnTo>
                      <a:pt x="458" y="286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21"/>
              <p:cNvSpPr/>
              <p:nvPr/>
            </p:nvSpPr>
            <p:spPr>
              <a:xfrm>
                <a:off x="3344838" y="3950505"/>
                <a:ext cx="43479" cy="26661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79" extrusionOk="0">
                    <a:moveTo>
                      <a:pt x="1" y="0"/>
                    </a:moveTo>
                    <a:lnTo>
                      <a:pt x="1" y="278"/>
                    </a:lnTo>
                    <a:lnTo>
                      <a:pt x="454" y="278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21"/>
              <p:cNvSpPr/>
              <p:nvPr/>
            </p:nvSpPr>
            <p:spPr>
              <a:xfrm>
                <a:off x="3257784" y="3950887"/>
                <a:ext cx="43479" cy="25896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71" extrusionOk="0">
                    <a:moveTo>
                      <a:pt x="1" y="0"/>
                    </a:moveTo>
                    <a:lnTo>
                      <a:pt x="1" y="270"/>
                    </a:lnTo>
                    <a:lnTo>
                      <a:pt x="454" y="270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21"/>
              <p:cNvSpPr/>
              <p:nvPr/>
            </p:nvSpPr>
            <p:spPr>
              <a:xfrm>
                <a:off x="3170825" y="3950887"/>
                <a:ext cx="43383" cy="25896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71" extrusionOk="0">
                    <a:moveTo>
                      <a:pt x="454" y="0"/>
                    </a:moveTo>
                    <a:lnTo>
                      <a:pt x="0" y="5"/>
                    </a:lnTo>
                    <a:lnTo>
                      <a:pt x="0" y="266"/>
                    </a:lnTo>
                    <a:lnTo>
                      <a:pt x="454" y="270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21"/>
              <p:cNvSpPr/>
              <p:nvPr/>
            </p:nvSpPr>
            <p:spPr>
              <a:xfrm>
                <a:off x="3083771" y="3951269"/>
                <a:ext cx="43383" cy="25036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62" extrusionOk="0">
                    <a:moveTo>
                      <a:pt x="0" y="1"/>
                    </a:moveTo>
                    <a:lnTo>
                      <a:pt x="0" y="262"/>
                    </a:lnTo>
                    <a:lnTo>
                      <a:pt x="454" y="262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21"/>
              <p:cNvSpPr/>
              <p:nvPr/>
            </p:nvSpPr>
            <p:spPr>
              <a:xfrm>
                <a:off x="2996716" y="3951651"/>
                <a:ext cx="43383" cy="2427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54" extrusionOk="0">
                    <a:moveTo>
                      <a:pt x="1" y="1"/>
                    </a:moveTo>
                    <a:lnTo>
                      <a:pt x="1" y="254"/>
                    </a:lnTo>
                    <a:lnTo>
                      <a:pt x="454" y="254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21"/>
              <p:cNvSpPr/>
              <p:nvPr/>
            </p:nvSpPr>
            <p:spPr>
              <a:xfrm>
                <a:off x="2909662" y="3951651"/>
                <a:ext cx="43479" cy="24272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54" extrusionOk="0">
                    <a:moveTo>
                      <a:pt x="454" y="1"/>
                    </a:moveTo>
                    <a:lnTo>
                      <a:pt x="1" y="5"/>
                    </a:lnTo>
                    <a:lnTo>
                      <a:pt x="1" y="250"/>
                    </a:lnTo>
                    <a:lnTo>
                      <a:pt x="454" y="254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1863;p21"/>
              <p:cNvSpPr/>
              <p:nvPr/>
            </p:nvSpPr>
            <p:spPr>
              <a:xfrm>
                <a:off x="2822225" y="3952034"/>
                <a:ext cx="43861" cy="23507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46" extrusionOk="0">
                    <a:moveTo>
                      <a:pt x="458" y="1"/>
                    </a:moveTo>
                    <a:lnTo>
                      <a:pt x="1" y="5"/>
                    </a:lnTo>
                    <a:lnTo>
                      <a:pt x="1" y="242"/>
                    </a:lnTo>
                    <a:lnTo>
                      <a:pt x="458" y="246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21"/>
              <p:cNvSpPr/>
              <p:nvPr/>
            </p:nvSpPr>
            <p:spPr>
              <a:xfrm>
                <a:off x="2735266" y="3952416"/>
                <a:ext cx="43765" cy="22743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38" extrusionOk="0">
                    <a:moveTo>
                      <a:pt x="0" y="1"/>
                    </a:moveTo>
                    <a:lnTo>
                      <a:pt x="0" y="238"/>
                    </a:lnTo>
                    <a:lnTo>
                      <a:pt x="458" y="238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21"/>
              <p:cNvSpPr/>
              <p:nvPr/>
            </p:nvSpPr>
            <p:spPr>
              <a:xfrm>
                <a:off x="2648212" y="3952798"/>
                <a:ext cx="43765" cy="21978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30" extrusionOk="0">
                    <a:moveTo>
                      <a:pt x="0" y="1"/>
                    </a:moveTo>
                    <a:lnTo>
                      <a:pt x="0" y="230"/>
                    </a:lnTo>
                    <a:lnTo>
                      <a:pt x="458" y="230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21"/>
              <p:cNvSpPr/>
              <p:nvPr/>
            </p:nvSpPr>
            <p:spPr>
              <a:xfrm>
                <a:off x="2561157" y="3952798"/>
                <a:ext cx="43765" cy="21978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30" extrusionOk="0">
                    <a:moveTo>
                      <a:pt x="458" y="1"/>
                    </a:moveTo>
                    <a:lnTo>
                      <a:pt x="0" y="5"/>
                    </a:lnTo>
                    <a:lnTo>
                      <a:pt x="0" y="226"/>
                    </a:lnTo>
                    <a:lnTo>
                      <a:pt x="458" y="230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21"/>
              <p:cNvSpPr/>
              <p:nvPr/>
            </p:nvSpPr>
            <p:spPr>
              <a:xfrm>
                <a:off x="2474103" y="3953180"/>
                <a:ext cx="43861" cy="21214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22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458" y="222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21"/>
              <p:cNvSpPr/>
              <p:nvPr/>
            </p:nvSpPr>
            <p:spPr>
              <a:xfrm>
                <a:off x="2387048" y="3953658"/>
                <a:ext cx="43861" cy="20354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13" extrusionOk="0">
                    <a:moveTo>
                      <a:pt x="1" y="0"/>
                    </a:moveTo>
                    <a:lnTo>
                      <a:pt x="1" y="212"/>
                    </a:lnTo>
                    <a:lnTo>
                      <a:pt x="458" y="212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21"/>
              <p:cNvSpPr/>
              <p:nvPr/>
            </p:nvSpPr>
            <p:spPr>
              <a:xfrm>
                <a:off x="2300090" y="3953658"/>
                <a:ext cx="43383" cy="2035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13" extrusionOk="0">
                    <a:moveTo>
                      <a:pt x="453" y="0"/>
                    </a:moveTo>
                    <a:lnTo>
                      <a:pt x="0" y="4"/>
                    </a:lnTo>
                    <a:lnTo>
                      <a:pt x="0" y="208"/>
                    </a:lnTo>
                    <a:lnTo>
                      <a:pt x="453" y="212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21"/>
              <p:cNvSpPr/>
              <p:nvPr/>
            </p:nvSpPr>
            <p:spPr>
              <a:xfrm>
                <a:off x="2213035" y="3954040"/>
                <a:ext cx="43383" cy="19589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05" extrusionOk="0">
                    <a:moveTo>
                      <a:pt x="0" y="0"/>
                    </a:moveTo>
                    <a:lnTo>
                      <a:pt x="0" y="204"/>
                    </a:lnTo>
                    <a:lnTo>
                      <a:pt x="454" y="204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21"/>
              <p:cNvSpPr/>
              <p:nvPr/>
            </p:nvSpPr>
            <p:spPr>
              <a:xfrm>
                <a:off x="2125981" y="3954423"/>
                <a:ext cx="43383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97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454" y="196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21"/>
              <p:cNvSpPr/>
              <p:nvPr/>
            </p:nvSpPr>
            <p:spPr>
              <a:xfrm>
                <a:off x="2038926" y="3954423"/>
                <a:ext cx="43479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455" h="197" extrusionOk="0">
                    <a:moveTo>
                      <a:pt x="454" y="0"/>
                    </a:moveTo>
                    <a:lnTo>
                      <a:pt x="1" y="4"/>
                    </a:lnTo>
                    <a:lnTo>
                      <a:pt x="1" y="192"/>
                    </a:lnTo>
                    <a:lnTo>
                      <a:pt x="454" y="196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21"/>
              <p:cNvSpPr/>
              <p:nvPr/>
            </p:nvSpPr>
            <p:spPr>
              <a:xfrm>
                <a:off x="1951872" y="3954805"/>
                <a:ext cx="43479" cy="1806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189" extrusionOk="0">
                    <a:moveTo>
                      <a:pt x="454" y="0"/>
                    </a:moveTo>
                    <a:lnTo>
                      <a:pt x="1" y="4"/>
                    </a:lnTo>
                    <a:lnTo>
                      <a:pt x="1" y="184"/>
                    </a:lnTo>
                    <a:lnTo>
                      <a:pt x="454" y="188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21"/>
              <p:cNvSpPr/>
              <p:nvPr/>
            </p:nvSpPr>
            <p:spPr>
              <a:xfrm>
                <a:off x="1864435" y="3955187"/>
                <a:ext cx="43861" cy="17296"/>
              </a:xfrm>
              <a:custGeom>
                <a:avLst/>
                <a:gdLst/>
                <a:ahLst/>
                <a:cxnLst/>
                <a:rect l="l" t="t" r="r" b="b"/>
                <a:pathLst>
                  <a:path w="459" h="181" extrusionOk="0">
                    <a:moveTo>
                      <a:pt x="1" y="0"/>
                    </a:moveTo>
                    <a:lnTo>
                      <a:pt x="1" y="180"/>
                    </a:lnTo>
                    <a:lnTo>
                      <a:pt x="458" y="180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21"/>
              <p:cNvSpPr/>
              <p:nvPr/>
            </p:nvSpPr>
            <p:spPr>
              <a:xfrm>
                <a:off x="1777476" y="3955569"/>
                <a:ext cx="43765" cy="16531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73" extrusionOk="0">
                    <a:moveTo>
                      <a:pt x="0" y="0"/>
                    </a:moveTo>
                    <a:lnTo>
                      <a:pt x="0" y="172"/>
                    </a:lnTo>
                    <a:lnTo>
                      <a:pt x="458" y="172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21"/>
              <p:cNvSpPr/>
              <p:nvPr/>
            </p:nvSpPr>
            <p:spPr>
              <a:xfrm>
                <a:off x="1690422" y="3955569"/>
                <a:ext cx="43765" cy="16531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73" extrusionOk="0">
                    <a:moveTo>
                      <a:pt x="458" y="0"/>
                    </a:moveTo>
                    <a:lnTo>
                      <a:pt x="0" y="5"/>
                    </a:lnTo>
                    <a:lnTo>
                      <a:pt x="0" y="168"/>
                    </a:lnTo>
                    <a:lnTo>
                      <a:pt x="458" y="172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21"/>
              <p:cNvSpPr/>
              <p:nvPr/>
            </p:nvSpPr>
            <p:spPr>
              <a:xfrm>
                <a:off x="1603367" y="3955951"/>
                <a:ext cx="43861" cy="15671"/>
              </a:xfrm>
              <a:custGeom>
                <a:avLst/>
                <a:gdLst/>
                <a:ahLst/>
                <a:cxnLst/>
                <a:rect l="l" t="t" r="r" b="b"/>
                <a:pathLst>
                  <a:path w="459" h="164" extrusionOk="0">
                    <a:moveTo>
                      <a:pt x="1" y="1"/>
                    </a:moveTo>
                    <a:lnTo>
                      <a:pt x="1" y="164"/>
                    </a:lnTo>
                    <a:lnTo>
                      <a:pt x="458" y="164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21"/>
              <p:cNvSpPr/>
              <p:nvPr/>
            </p:nvSpPr>
            <p:spPr>
              <a:xfrm>
                <a:off x="1516313" y="3956334"/>
                <a:ext cx="43861" cy="14907"/>
              </a:xfrm>
              <a:custGeom>
                <a:avLst/>
                <a:gdLst/>
                <a:ahLst/>
                <a:cxnLst/>
                <a:rect l="l" t="t" r="r" b="b"/>
                <a:pathLst>
                  <a:path w="459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58" y="156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21"/>
              <p:cNvSpPr/>
              <p:nvPr/>
            </p:nvSpPr>
            <p:spPr>
              <a:xfrm>
                <a:off x="1429258" y="3956334"/>
                <a:ext cx="43479" cy="14907"/>
              </a:xfrm>
              <a:custGeom>
                <a:avLst/>
                <a:gdLst/>
                <a:ahLst/>
                <a:cxnLst/>
                <a:rect l="l" t="t" r="r" b="b"/>
                <a:pathLst>
                  <a:path w="455" h="156" extrusionOk="0">
                    <a:moveTo>
                      <a:pt x="454" y="1"/>
                    </a:moveTo>
                    <a:lnTo>
                      <a:pt x="1" y="5"/>
                    </a:lnTo>
                    <a:lnTo>
                      <a:pt x="1" y="152"/>
                    </a:lnTo>
                    <a:lnTo>
                      <a:pt x="454" y="156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21"/>
              <p:cNvSpPr/>
              <p:nvPr/>
            </p:nvSpPr>
            <p:spPr>
              <a:xfrm>
                <a:off x="5782649" y="4634709"/>
                <a:ext cx="43383" cy="42236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42" extrusionOk="0">
                    <a:moveTo>
                      <a:pt x="0" y="0"/>
                    </a:moveTo>
                    <a:lnTo>
                      <a:pt x="0" y="441"/>
                    </a:lnTo>
                    <a:lnTo>
                      <a:pt x="454" y="441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21"/>
              <p:cNvSpPr/>
              <p:nvPr/>
            </p:nvSpPr>
            <p:spPr>
              <a:xfrm>
                <a:off x="5695213" y="4635091"/>
                <a:ext cx="43765" cy="41854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38" extrusionOk="0">
                    <a:moveTo>
                      <a:pt x="0" y="0"/>
                    </a:moveTo>
                    <a:lnTo>
                      <a:pt x="0" y="437"/>
                    </a:lnTo>
                    <a:lnTo>
                      <a:pt x="458" y="437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21"/>
              <p:cNvSpPr/>
              <p:nvPr/>
            </p:nvSpPr>
            <p:spPr>
              <a:xfrm>
                <a:off x="5608158" y="4635091"/>
                <a:ext cx="43861" cy="41472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34" extrusionOk="0">
                    <a:moveTo>
                      <a:pt x="1" y="0"/>
                    </a:moveTo>
                    <a:lnTo>
                      <a:pt x="1" y="433"/>
                    </a:lnTo>
                    <a:lnTo>
                      <a:pt x="458" y="433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21"/>
              <p:cNvSpPr/>
              <p:nvPr/>
            </p:nvSpPr>
            <p:spPr>
              <a:xfrm>
                <a:off x="5521104" y="4635474"/>
                <a:ext cx="43479" cy="4109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430" extrusionOk="0">
                    <a:moveTo>
                      <a:pt x="1" y="0"/>
                    </a:moveTo>
                    <a:lnTo>
                      <a:pt x="1" y="429"/>
                    </a:lnTo>
                    <a:lnTo>
                      <a:pt x="454" y="429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21"/>
              <p:cNvSpPr/>
              <p:nvPr/>
            </p:nvSpPr>
            <p:spPr>
              <a:xfrm>
                <a:off x="5433763" y="4635474"/>
                <a:ext cx="43765" cy="40707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26" extrusionOk="0">
                    <a:moveTo>
                      <a:pt x="457" y="0"/>
                    </a:moveTo>
                    <a:lnTo>
                      <a:pt x="0" y="4"/>
                    </a:lnTo>
                    <a:lnTo>
                      <a:pt x="0" y="425"/>
                    </a:lnTo>
                    <a:lnTo>
                      <a:pt x="457" y="425"/>
                    </a:lnTo>
                    <a:lnTo>
                      <a:pt x="45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21"/>
              <p:cNvSpPr/>
              <p:nvPr/>
            </p:nvSpPr>
            <p:spPr>
              <a:xfrm>
                <a:off x="5346708" y="4635856"/>
                <a:ext cx="43765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22" extrusionOk="0">
                    <a:moveTo>
                      <a:pt x="0" y="0"/>
                    </a:moveTo>
                    <a:lnTo>
                      <a:pt x="0" y="421"/>
                    </a:lnTo>
                    <a:lnTo>
                      <a:pt x="458" y="421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21"/>
              <p:cNvSpPr/>
              <p:nvPr/>
            </p:nvSpPr>
            <p:spPr>
              <a:xfrm>
                <a:off x="5259654" y="4635856"/>
                <a:ext cx="43383" cy="39943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18" extrusionOk="0">
                    <a:moveTo>
                      <a:pt x="454" y="0"/>
                    </a:moveTo>
                    <a:lnTo>
                      <a:pt x="0" y="5"/>
                    </a:lnTo>
                    <a:lnTo>
                      <a:pt x="0" y="417"/>
                    </a:lnTo>
                    <a:lnTo>
                      <a:pt x="454" y="417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21"/>
              <p:cNvSpPr/>
              <p:nvPr/>
            </p:nvSpPr>
            <p:spPr>
              <a:xfrm>
                <a:off x="5172217" y="4636238"/>
                <a:ext cx="43765" cy="39561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14" extrusionOk="0">
                    <a:moveTo>
                      <a:pt x="1" y="1"/>
                    </a:moveTo>
                    <a:lnTo>
                      <a:pt x="1" y="409"/>
                    </a:lnTo>
                    <a:lnTo>
                      <a:pt x="458" y="413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21"/>
              <p:cNvSpPr/>
              <p:nvPr/>
            </p:nvSpPr>
            <p:spPr>
              <a:xfrm>
                <a:off x="5085163" y="4636238"/>
                <a:ext cx="43861" cy="39083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09" extrusionOk="0">
                    <a:moveTo>
                      <a:pt x="458" y="1"/>
                    </a:moveTo>
                    <a:lnTo>
                      <a:pt x="1" y="5"/>
                    </a:lnTo>
                    <a:lnTo>
                      <a:pt x="1" y="409"/>
                    </a:lnTo>
                    <a:lnTo>
                      <a:pt x="458" y="409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21"/>
              <p:cNvSpPr/>
              <p:nvPr/>
            </p:nvSpPr>
            <p:spPr>
              <a:xfrm>
                <a:off x="4998108" y="4636620"/>
                <a:ext cx="43479" cy="38701"/>
              </a:xfrm>
              <a:custGeom>
                <a:avLst/>
                <a:gdLst/>
                <a:ahLst/>
                <a:cxnLst/>
                <a:rect l="l" t="t" r="r" b="b"/>
                <a:pathLst>
                  <a:path w="455" h="405" extrusionOk="0">
                    <a:moveTo>
                      <a:pt x="1" y="1"/>
                    </a:moveTo>
                    <a:lnTo>
                      <a:pt x="1" y="401"/>
                    </a:lnTo>
                    <a:lnTo>
                      <a:pt x="454" y="405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21"/>
              <p:cNvSpPr/>
              <p:nvPr/>
            </p:nvSpPr>
            <p:spPr>
              <a:xfrm>
                <a:off x="4911149" y="4636620"/>
                <a:ext cx="43383" cy="38319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1" extrusionOk="0">
                    <a:moveTo>
                      <a:pt x="453" y="1"/>
                    </a:moveTo>
                    <a:lnTo>
                      <a:pt x="0" y="5"/>
                    </a:lnTo>
                    <a:lnTo>
                      <a:pt x="0" y="401"/>
                    </a:lnTo>
                    <a:lnTo>
                      <a:pt x="453" y="401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21"/>
              <p:cNvSpPr/>
              <p:nvPr/>
            </p:nvSpPr>
            <p:spPr>
              <a:xfrm>
                <a:off x="4823713" y="4637003"/>
                <a:ext cx="43765" cy="3793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97" extrusionOk="0">
                    <a:moveTo>
                      <a:pt x="0" y="1"/>
                    </a:moveTo>
                    <a:lnTo>
                      <a:pt x="0" y="393"/>
                    </a:lnTo>
                    <a:lnTo>
                      <a:pt x="458" y="397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21"/>
              <p:cNvSpPr/>
              <p:nvPr/>
            </p:nvSpPr>
            <p:spPr>
              <a:xfrm>
                <a:off x="4736658" y="4637003"/>
                <a:ext cx="43765" cy="37554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93" extrusionOk="0">
                    <a:moveTo>
                      <a:pt x="458" y="1"/>
                    </a:moveTo>
                    <a:lnTo>
                      <a:pt x="0" y="5"/>
                    </a:lnTo>
                    <a:lnTo>
                      <a:pt x="0" y="393"/>
                    </a:lnTo>
                    <a:lnTo>
                      <a:pt x="458" y="393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21"/>
              <p:cNvSpPr/>
              <p:nvPr/>
            </p:nvSpPr>
            <p:spPr>
              <a:xfrm>
                <a:off x="4649604" y="4637385"/>
                <a:ext cx="43383" cy="3717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89" extrusionOk="0">
                    <a:moveTo>
                      <a:pt x="1" y="1"/>
                    </a:moveTo>
                    <a:lnTo>
                      <a:pt x="1" y="385"/>
                    </a:lnTo>
                    <a:lnTo>
                      <a:pt x="454" y="389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21"/>
              <p:cNvSpPr/>
              <p:nvPr/>
            </p:nvSpPr>
            <p:spPr>
              <a:xfrm>
                <a:off x="4562167" y="4637767"/>
                <a:ext cx="43861" cy="36407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81" extrusionOk="0">
                    <a:moveTo>
                      <a:pt x="1" y="1"/>
                    </a:moveTo>
                    <a:lnTo>
                      <a:pt x="1" y="381"/>
                    </a:lnTo>
                    <a:lnTo>
                      <a:pt x="458" y="381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21"/>
              <p:cNvSpPr/>
              <p:nvPr/>
            </p:nvSpPr>
            <p:spPr>
              <a:xfrm>
                <a:off x="4475113" y="4637767"/>
                <a:ext cx="43861" cy="36407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81" extrusionOk="0">
                    <a:moveTo>
                      <a:pt x="1" y="1"/>
                    </a:moveTo>
                    <a:lnTo>
                      <a:pt x="1" y="377"/>
                    </a:lnTo>
                    <a:lnTo>
                      <a:pt x="458" y="381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21"/>
              <p:cNvSpPr/>
              <p:nvPr/>
            </p:nvSpPr>
            <p:spPr>
              <a:xfrm>
                <a:off x="4388154" y="4638149"/>
                <a:ext cx="43383" cy="35643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73" extrusionOk="0">
                    <a:moveTo>
                      <a:pt x="0" y="1"/>
                    </a:moveTo>
                    <a:lnTo>
                      <a:pt x="0" y="373"/>
                    </a:lnTo>
                    <a:lnTo>
                      <a:pt x="453" y="373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21"/>
              <p:cNvSpPr/>
              <p:nvPr/>
            </p:nvSpPr>
            <p:spPr>
              <a:xfrm>
                <a:off x="4300717" y="4638149"/>
                <a:ext cx="43765" cy="35261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69" extrusionOk="0">
                    <a:moveTo>
                      <a:pt x="0" y="1"/>
                    </a:moveTo>
                    <a:lnTo>
                      <a:pt x="0" y="369"/>
                    </a:lnTo>
                    <a:lnTo>
                      <a:pt x="458" y="369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21"/>
              <p:cNvSpPr/>
              <p:nvPr/>
            </p:nvSpPr>
            <p:spPr>
              <a:xfrm>
                <a:off x="4213663" y="4638627"/>
                <a:ext cx="43765" cy="34783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64" extrusionOk="0">
                    <a:moveTo>
                      <a:pt x="0" y="0"/>
                    </a:moveTo>
                    <a:lnTo>
                      <a:pt x="0" y="364"/>
                    </a:lnTo>
                    <a:lnTo>
                      <a:pt x="458" y="364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21"/>
              <p:cNvSpPr/>
              <p:nvPr/>
            </p:nvSpPr>
            <p:spPr>
              <a:xfrm>
                <a:off x="4126608" y="4638627"/>
                <a:ext cx="43383" cy="34401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60" extrusionOk="0">
                    <a:moveTo>
                      <a:pt x="1" y="0"/>
                    </a:moveTo>
                    <a:lnTo>
                      <a:pt x="1" y="359"/>
                    </a:lnTo>
                    <a:lnTo>
                      <a:pt x="454" y="359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21"/>
              <p:cNvSpPr/>
              <p:nvPr/>
            </p:nvSpPr>
            <p:spPr>
              <a:xfrm>
                <a:off x="4039172" y="4639009"/>
                <a:ext cx="43861" cy="34018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6" extrusionOk="0">
                    <a:moveTo>
                      <a:pt x="1" y="0"/>
                    </a:moveTo>
                    <a:lnTo>
                      <a:pt x="1" y="355"/>
                    </a:lnTo>
                    <a:lnTo>
                      <a:pt x="458" y="355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21"/>
              <p:cNvSpPr/>
              <p:nvPr/>
            </p:nvSpPr>
            <p:spPr>
              <a:xfrm>
                <a:off x="3952117" y="4639009"/>
                <a:ext cx="43861" cy="33636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2" extrusionOk="0">
                    <a:moveTo>
                      <a:pt x="1" y="0"/>
                    </a:moveTo>
                    <a:lnTo>
                      <a:pt x="1" y="351"/>
                    </a:lnTo>
                    <a:lnTo>
                      <a:pt x="458" y="351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21"/>
              <p:cNvSpPr/>
              <p:nvPr/>
            </p:nvSpPr>
            <p:spPr>
              <a:xfrm>
                <a:off x="3865158" y="4639392"/>
                <a:ext cx="43383" cy="3325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48" extrusionOk="0">
                    <a:moveTo>
                      <a:pt x="0" y="0"/>
                    </a:moveTo>
                    <a:lnTo>
                      <a:pt x="0" y="347"/>
                    </a:lnTo>
                    <a:lnTo>
                      <a:pt x="454" y="347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21"/>
              <p:cNvSpPr/>
              <p:nvPr/>
            </p:nvSpPr>
            <p:spPr>
              <a:xfrm>
                <a:off x="3777722" y="4639392"/>
                <a:ext cx="43765" cy="3287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44" extrusionOk="0">
                    <a:moveTo>
                      <a:pt x="458" y="0"/>
                    </a:moveTo>
                    <a:lnTo>
                      <a:pt x="0" y="4"/>
                    </a:lnTo>
                    <a:lnTo>
                      <a:pt x="0" y="343"/>
                    </a:lnTo>
                    <a:lnTo>
                      <a:pt x="458" y="343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21"/>
              <p:cNvSpPr/>
              <p:nvPr/>
            </p:nvSpPr>
            <p:spPr>
              <a:xfrm>
                <a:off x="3690667" y="4639774"/>
                <a:ext cx="43765" cy="3249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40" extrusionOk="0">
                    <a:moveTo>
                      <a:pt x="0" y="0"/>
                    </a:moveTo>
                    <a:lnTo>
                      <a:pt x="0" y="339"/>
                    </a:lnTo>
                    <a:lnTo>
                      <a:pt x="458" y="339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21"/>
              <p:cNvSpPr/>
              <p:nvPr/>
            </p:nvSpPr>
            <p:spPr>
              <a:xfrm>
                <a:off x="3603613" y="4639774"/>
                <a:ext cx="43479" cy="32107"/>
              </a:xfrm>
              <a:custGeom>
                <a:avLst/>
                <a:gdLst/>
                <a:ahLst/>
                <a:cxnLst/>
                <a:rect l="l" t="t" r="r" b="b"/>
                <a:pathLst>
                  <a:path w="455" h="336" extrusionOk="0">
                    <a:moveTo>
                      <a:pt x="454" y="0"/>
                    </a:moveTo>
                    <a:lnTo>
                      <a:pt x="1" y="4"/>
                    </a:lnTo>
                    <a:lnTo>
                      <a:pt x="1" y="335"/>
                    </a:lnTo>
                    <a:lnTo>
                      <a:pt x="454" y="335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21"/>
              <p:cNvSpPr/>
              <p:nvPr/>
            </p:nvSpPr>
            <p:spPr>
              <a:xfrm>
                <a:off x="3516176" y="4640156"/>
                <a:ext cx="43861" cy="3172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32" extrusionOk="0">
                    <a:moveTo>
                      <a:pt x="1" y="0"/>
                    </a:moveTo>
                    <a:lnTo>
                      <a:pt x="1" y="331"/>
                    </a:lnTo>
                    <a:lnTo>
                      <a:pt x="458" y="331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21"/>
              <p:cNvSpPr/>
              <p:nvPr/>
            </p:nvSpPr>
            <p:spPr>
              <a:xfrm>
                <a:off x="3429122" y="4640156"/>
                <a:ext cx="43861" cy="31343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28" extrusionOk="0">
                    <a:moveTo>
                      <a:pt x="458" y="0"/>
                    </a:moveTo>
                    <a:lnTo>
                      <a:pt x="1" y="4"/>
                    </a:lnTo>
                    <a:lnTo>
                      <a:pt x="1" y="327"/>
                    </a:lnTo>
                    <a:lnTo>
                      <a:pt x="458" y="327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21"/>
              <p:cNvSpPr/>
              <p:nvPr/>
            </p:nvSpPr>
            <p:spPr>
              <a:xfrm>
                <a:off x="3342163" y="4640538"/>
                <a:ext cx="43383" cy="30961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24" extrusionOk="0">
                    <a:moveTo>
                      <a:pt x="0" y="0"/>
                    </a:moveTo>
                    <a:lnTo>
                      <a:pt x="0" y="319"/>
                    </a:lnTo>
                    <a:lnTo>
                      <a:pt x="454" y="323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21"/>
              <p:cNvSpPr/>
              <p:nvPr/>
            </p:nvSpPr>
            <p:spPr>
              <a:xfrm>
                <a:off x="3254726" y="4640538"/>
                <a:ext cx="43765" cy="30578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20" extrusionOk="0">
                    <a:moveTo>
                      <a:pt x="458" y="0"/>
                    </a:moveTo>
                    <a:lnTo>
                      <a:pt x="0" y="5"/>
                    </a:lnTo>
                    <a:lnTo>
                      <a:pt x="0" y="319"/>
                    </a:lnTo>
                    <a:lnTo>
                      <a:pt x="458" y="319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21"/>
              <p:cNvSpPr/>
              <p:nvPr/>
            </p:nvSpPr>
            <p:spPr>
              <a:xfrm>
                <a:off x="3167672" y="4640920"/>
                <a:ext cx="43765" cy="3019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16" extrusionOk="0">
                    <a:moveTo>
                      <a:pt x="0" y="1"/>
                    </a:moveTo>
                    <a:lnTo>
                      <a:pt x="0" y="311"/>
                    </a:lnTo>
                    <a:lnTo>
                      <a:pt x="458" y="315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21"/>
              <p:cNvSpPr/>
              <p:nvPr/>
            </p:nvSpPr>
            <p:spPr>
              <a:xfrm>
                <a:off x="3080617" y="4640920"/>
                <a:ext cx="43479" cy="29718"/>
              </a:xfrm>
              <a:custGeom>
                <a:avLst/>
                <a:gdLst/>
                <a:ahLst/>
                <a:cxnLst/>
                <a:rect l="l" t="t" r="r" b="b"/>
                <a:pathLst>
                  <a:path w="455" h="311" extrusionOk="0">
                    <a:moveTo>
                      <a:pt x="454" y="1"/>
                    </a:moveTo>
                    <a:lnTo>
                      <a:pt x="1" y="5"/>
                    </a:lnTo>
                    <a:lnTo>
                      <a:pt x="1" y="311"/>
                    </a:lnTo>
                    <a:lnTo>
                      <a:pt x="454" y="311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21"/>
              <p:cNvSpPr/>
              <p:nvPr/>
            </p:nvSpPr>
            <p:spPr>
              <a:xfrm>
                <a:off x="2993563" y="4641303"/>
                <a:ext cx="43479" cy="29336"/>
              </a:xfrm>
              <a:custGeom>
                <a:avLst/>
                <a:gdLst/>
                <a:ahLst/>
                <a:cxnLst/>
                <a:rect l="l" t="t" r="r" b="b"/>
                <a:pathLst>
                  <a:path w="455" h="307" extrusionOk="0">
                    <a:moveTo>
                      <a:pt x="1" y="1"/>
                    </a:moveTo>
                    <a:lnTo>
                      <a:pt x="1" y="303"/>
                    </a:lnTo>
                    <a:lnTo>
                      <a:pt x="454" y="307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21"/>
              <p:cNvSpPr/>
              <p:nvPr/>
            </p:nvSpPr>
            <p:spPr>
              <a:xfrm>
                <a:off x="2906222" y="4641685"/>
                <a:ext cx="43765" cy="2857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99" extrusionOk="0">
                    <a:moveTo>
                      <a:pt x="0" y="1"/>
                    </a:moveTo>
                    <a:lnTo>
                      <a:pt x="0" y="299"/>
                    </a:lnTo>
                    <a:lnTo>
                      <a:pt x="457" y="299"/>
                    </a:lnTo>
                    <a:lnTo>
                      <a:pt x="45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21"/>
              <p:cNvSpPr/>
              <p:nvPr/>
            </p:nvSpPr>
            <p:spPr>
              <a:xfrm>
                <a:off x="2819167" y="4641685"/>
                <a:ext cx="43765" cy="2857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99" extrusionOk="0">
                    <a:moveTo>
                      <a:pt x="0" y="1"/>
                    </a:moveTo>
                    <a:lnTo>
                      <a:pt x="0" y="295"/>
                    </a:lnTo>
                    <a:lnTo>
                      <a:pt x="458" y="299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21"/>
              <p:cNvSpPr/>
              <p:nvPr/>
            </p:nvSpPr>
            <p:spPr>
              <a:xfrm>
                <a:off x="2732113" y="4642067"/>
                <a:ext cx="43383" cy="27807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91" extrusionOk="0">
                    <a:moveTo>
                      <a:pt x="0" y="1"/>
                    </a:moveTo>
                    <a:lnTo>
                      <a:pt x="0" y="291"/>
                    </a:lnTo>
                    <a:lnTo>
                      <a:pt x="454" y="291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21"/>
              <p:cNvSpPr/>
              <p:nvPr/>
            </p:nvSpPr>
            <p:spPr>
              <a:xfrm>
                <a:off x="2644676" y="4642067"/>
                <a:ext cx="4376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87" extrusionOk="0">
                    <a:moveTo>
                      <a:pt x="1" y="1"/>
                    </a:moveTo>
                    <a:lnTo>
                      <a:pt x="1" y="287"/>
                    </a:lnTo>
                    <a:lnTo>
                      <a:pt x="458" y="287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21"/>
              <p:cNvSpPr/>
              <p:nvPr/>
            </p:nvSpPr>
            <p:spPr>
              <a:xfrm>
                <a:off x="2557622" y="4642449"/>
                <a:ext cx="43861" cy="27043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83" extrusionOk="0">
                    <a:moveTo>
                      <a:pt x="1" y="1"/>
                    </a:moveTo>
                    <a:lnTo>
                      <a:pt x="1" y="283"/>
                    </a:lnTo>
                    <a:lnTo>
                      <a:pt x="458" y="283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21"/>
              <p:cNvSpPr/>
              <p:nvPr/>
            </p:nvSpPr>
            <p:spPr>
              <a:xfrm>
                <a:off x="2470185" y="4642449"/>
                <a:ext cx="43861" cy="26661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79" extrusionOk="0">
                    <a:moveTo>
                      <a:pt x="1" y="1"/>
                    </a:moveTo>
                    <a:lnTo>
                      <a:pt x="1" y="279"/>
                    </a:lnTo>
                    <a:lnTo>
                      <a:pt x="458" y="279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21"/>
              <p:cNvSpPr/>
              <p:nvPr/>
            </p:nvSpPr>
            <p:spPr>
              <a:xfrm>
                <a:off x="2383226" y="4642832"/>
                <a:ext cx="43765" cy="26278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75" extrusionOk="0">
                    <a:moveTo>
                      <a:pt x="0" y="1"/>
                    </a:moveTo>
                    <a:lnTo>
                      <a:pt x="0" y="275"/>
                    </a:lnTo>
                    <a:lnTo>
                      <a:pt x="457" y="275"/>
                    </a:lnTo>
                    <a:lnTo>
                      <a:pt x="45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21"/>
              <p:cNvSpPr/>
              <p:nvPr/>
            </p:nvSpPr>
            <p:spPr>
              <a:xfrm>
                <a:off x="2296172" y="4642832"/>
                <a:ext cx="43765" cy="2589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71" extrusionOk="0">
                    <a:moveTo>
                      <a:pt x="0" y="1"/>
                    </a:moveTo>
                    <a:lnTo>
                      <a:pt x="0" y="271"/>
                    </a:lnTo>
                    <a:lnTo>
                      <a:pt x="458" y="271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21"/>
              <p:cNvSpPr/>
              <p:nvPr/>
            </p:nvSpPr>
            <p:spPr>
              <a:xfrm>
                <a:off x="2209117" y="4643309"/>
                <a:ext cx="43383" cy="25418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66" extrusionOk="0">
                    <a:moveTo>
                      <a:pt x="0" y="0"/>
                    </a:moveTo>
                    <a:lnTo>
                      <a:pt x="0" y="266"/>
                    </a:lnTo>
                    <a:lnTo>
                      <a:pt x="454" y="266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21"/>
              <p:cNvSpPr/>
              <p:nvPr/>
            </p:nvSpPr>
            <p:spPr>
              <a:xfrm>
                <a:off x="2121681" y="4643309"/>
                <a:ext cx="43765" cy="2503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62" extrusionOk="0">
                    <a:moveTo>
                      <a:pt x="1" y="0"/>
                    </a:moveTo>
                    <a:lnTo>
                      <a:pt x="1" y="261"/>
                    </a:lnTo>
                    <a:lnTo>
                      <a:pt x="458" y="261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21"/>
              <p:cNvSpPr/>
              <p:nvPr/>
            </p:nvSpPr>
            <p:spPr>
              <a:xfrm>
                <a:off x="2034626" y="4643692"/>
                <a:ext cx="43861" cy="24654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58" extrusionOk="0">
                    <a:moveTo>
                      <a:pt x="1" y="0"/>
                    </a:moveTo>
                    <a:lnTo>
                      <a:pt x="1" y="257"/>
                    </a:lnTo>
                    <a:lnTo>
                      <a:pt x="458" y="257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21"/>
              <p:cNvSpPr/>
              <p:nvPr/>
            </p:nvSpPr>
            <p:spPr>
              <a:xfrm>
                <a:off x="1947572" y="4643692"/>
                <a:ext cx="43479" cy="24272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54" extrusionOk="0">
                    <a:moveTo>
                      <a:pt x="454" y="0"/>
                    </a:moveTo>
                    <a:lnTo>
                      <a:pt x="1" y="4"/>
                    </a:lnTo>
                    <a:lnTo>
                      <a:pt x="1" y="253"/>
                    </a:lnTo>
                    <a:lnTo>
                      <a:pt x="454" y="253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21"/>
              <p:cNvSpPr/>
              <p:nvPr/>
            </p:nvSpPr>
            <p:spPr>
              <a:xfrm>
                <a:off x="1860231" y="4644074"/>
                <a:ext cx="43765" cy="23889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50" extrusionOk="0">
                    <a:moveTo>
                      <a:pt x="0" y="0"/>
                    </a:moveTo>
                    <a:lnTo>
                      <a:pt x="0" y="249"/>
                    </a:lnTo>
                    <a:lnTo>
                      <a:pt x="457" y="249"/>
                    </a:lnTo>
                    <a:lnTo>
                      <a:pt x="45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21"/>
              <p:cNvSpPr/>
              <p:nvPr/>
            </p:nvSpPr>
            <p:spPr>
              <a:xfrm>
                <a:off x="1773176" y="4644074"/>
                <a:ext cx="43765" cy="23507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46" extrusionOk="0">
                    <a:moveTo>
                      <a:pt x="458" y="0"/>
                    </a:moveTo>
                    <a:lnTo>
                      <a:pt x="0" y="4"/>
                    </a:lnTo>
                    <a:lnTo>
                      <a:pt x="0" y="245"/>
                    </a:lnTo>
                    <a:lnTo>
                      <a:pt x="458" y="245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21"/>
              <p:cNvSpPr/>
              <p:nvPr/>
            </p:nvSpPr>
            <p:spPr>
              <a:xfrm>
                <a:off x="1686122" y="4644456"/>
                <a:ext cx="43383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42" extrusionOk="0">
                    <a:moveTo>
                      <a:pt x="0" y="0"/>
                    </a:moveTo>
                    <a:lnTo>
                      <a:pt x="0" y="237"/>
                    </a:lnTo>
                    <a:lnTo>
                      <a:pt x="454" y="241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21"/>
              <p:cNvSpPr/>
              <p:nvPr/>
            </p:nvSpPr>
            <p:spPr>
              <a:xfrm>
                <a:off x="1598685" y="4644456"/>
                <a:ext cx="43765" cy="22743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38" extrusionOk="0">
                    <a:moveTo>
                      <a:pt x="458" y="0"/>
                    </a:moveTo>
                    <a:lnTo>
                      <a:pt x="1" y="4"/>
                    </a:lnTo>
                    <a:lnTo>
                      <a:pt x="1" y="237"/>
                    </a:lnTo>
                    <a:lnTo>
                      <a:pt x="458" y="237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21"/>
              <p:cNvSpPr/>
              <p:nvPr/>
            </p:nvSpPr>
            <p:spPr>
              <a:xfrm>
                <a:off x="1511631" y="4644838"/>
                <a:ext cx="43861" cy="2236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34" extrusionOk="0">
                    <a:moveTo>
                      <a:pt x="1" y="0"/>
                    </a:moveTo>
                    <a:lnTo>
                      <a:pt x="1" y="229"/>
                    </a:lnTo>
                    <a:lnTo>
                      <a:pt x="458" y="233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21"/>
              <p:cNvSpPr/>
              <p:nvPr/>
            </p:nvSpPr>
            <p:spPr>
              <a:xfrm>
                <a:off x="1424576" y="4644838"/>
                <a:ext cx="43479" cy="21978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30" extrusionOk="0">
                    <a:moveTo>
                      <a:pt x="454" y="0"/>
                    </a:moveTo>
                    <a:lnTo>
                      <a:pt x="1" y="4"/>
                    </a:lnTo>
                    <a:lnTo>
                      <a:pt x="1" y="229"/>
                    </a:lnTo>
                    <a:lnTo>
                      <a:pt x="454" y="229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31" name="Google Shape;1931;p21"/>
            <p:cNvSpPr/>
            <p:nvPr/>
          </p:nvSpPr>
          <p:spPr>
            <a:xfrm>
              <a:off x="1337235" y="4645221"/>
              <a:ext cx="43765" cy="21596"/>
            </a:xfrm>
            <a:custGeom>
              <a:avLst/>
              <a:gdLst/>
              <a:ahLst/>
              <a:cxnLst/>
              <a:rect l="l" t="t" r="r" b="b"/>
              <a:pathLst>
                <a:path w="458" h="226" extrusionOk="0">
                  <a:moveTo>
                    <a:pt x="0" y="0"/>
                  </a:moveTo>
                  <a:lnTo>
                    <a:pt x="0" y="221"/>
                  </a:lnTo>
                  <a:lnTo>
                    <a:pt x="458" y="22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21"/>
            <p:cNvSpPr/>
            <p:nvPr/>
          </p:nvSpPr>
          <p:spPr>
            <a:xfrm>
              <a:off x="1249416" y="4644456"/>
              <a:ext cx="44530" cy="21978"/>
            </a:xfrm>
            <a:custGeom>
              <a:avLst/>
              <a:gdLst/>
              <a:ahLst/>
              <a:cxnLst/>
              <a:rect l="l" t="t" r="r" b="b"/>
              <a:pathLst>
                <a:path w="466" h="230" extrusionOk="0">
                  <a:moveTo>
                    <a:pt x="16" y="0"/>
                  </a:moveTo>
                  <a:lnTo>
                    <a:pt x="0" y="200"/>
                  </a:lnTo>
                  <a:cubicBezTo>
                    <a:pt x="155" y="217"/>
                    <a:pt x="311" y="225"/>
                    <a:pt x="466" y="229"/>
                  </a:cubicBezTo>
                  <a:lnTo>
                    <a:pt x="466" y="13"/>
                  </a:lnTo>
                  <a:cubicBezTo>
                    <a:pt x="315" y="13"/>
                    <a:pt x="168" y="8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21"/>
            <p:cNvSpPr/>
            <p:nvPr/>
          </p:nvSpPr>
          <p:spPr>
            <a:xfrm>
              <a:off x="1162362" y="4633085"/>
              <a:ext cx="46154" cy="24749"/>
            </a:xfrm>
            <a:custGeom>
              <a:avLst/>
              <a:gdLst/>
              <a:ahLst/>
              <a:cxnLst/>
              <a:rect l="l" t="t" r="r" b="b"/>
              <a:pathLst>
                <a:path w="483" h="259" extrusionOk="0">
                  <a:moveTo>
                    <a:pt x="37" y="1"/>
                  </a:moveTo>
                  <a:lnTo>
                    <a:pt x="0" y="164"/>
                  </a:lnTo>
                  <a:cubicBezTo>
                    <a:pt x="151" y="197"/>
                    <a:pt x="298" y="230"/>
                    <a:pt x="454" y="258"/>
                  </a:cubicBezTo>
                  <a:lnTo>
                    <a:pt x="482" y="74"/>
                  </a:lnTo>
                  <a:cubicBezTo>
                    <a:pt x="331" y="58"/>
                    <a:pt x="184" y="34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1"/>
            <p:cNvSpPr/>
            <p:nvPr/>
          </p:nvSpPr>
          <p:spPr>
            <a:xfrm>
              <a:off x="1078461" y="4610437"/>
              <a:ext cx="45772" cy="26278"/>
            </a:xfrm>
            <a:custGeom>
              <a:avLst/>
              <a:gdLst/>
              <a:ahLst/>
              <a:cxnLst/>
              <a:rect l="l" t="t" r="r" b="b"/>
              <a:pathLst>
                <a:path w="479" h="275" extrusionOk="0">
                  <a:moveTo>
                    <a:pt x="45" y="1"/>
                  </a:moveTo>
                  <a:lnTo>
                    <a:pt x="0" y="119"/>
                  </a:lnTo>
                  <a:cubicBezTo>
                    <a:pt x="143" y="177"/>
                    <a:pt x="290" y="230"/>
                    <a:pt x="433" y="275"/>
                  </a:cubicBezTo>
                  <a:lnTo>
                    <a:pt x="478" y="136"/>
                  </a:lnTo>
                  <a:cubicBezTo>
                    <a:pt x="331" y="95"/>
                    <a:pt x="188" y="5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1"/>
            <p:cNvSpPr/>
            <p:nvPr/>
          </p:nvSpPr>
          <p:spPr>
            <a:xfrm>
              <a:off x="999242" y="4576131"/>
              <a:ext cx="43383" cy="28189"/>
            </a:xfrm>
            <a:custGeom>
              <a:avLst/>
              <a:gdLst/>
              <a:ahLst/>
              <a:cxnLst/>
              <a:rect l="l" t="t" r="r" b="b"/>
              <a:pathLst>
                <a:path w="454" h="295" extrusionOk="0">
                  <a:moveTo>
                    <a:pt x="45" y="1"/>
                  </a:moveTo>
                  <a:lnTo>
                    <a:pt x="0" y="82"/>
                  </a:lnTo>
                  <a:cubicBezTo>
                    <a:pt x="131" y="160"/>
                    <a:pt x="270" y="229"/>
                    <a:pt x="408" y="295"/>
                  </a:cubicBezTo>
                  <a:lnTo>
                    <a:pt x="453" y="193"/>
                  </a:lnTo>
                  <a:cubicBezTo>
                    <a:pt x="315" y="131"/>
                    <a:pt x="176" y="7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21"/>
            <p:cNvSpPr/>
            <p:nvPr/>
          </p:nvSpPr>
          <p:spPr>
            <a:xfrm>
              <a:off x="925853" y="4531601"/>
              <a:ext cx="39847" cy="29814"/>
            </a:xfrm>
            <a:custGeom>
              <a:avLst/>
              <a:gdLst/>
              <a:ahLst/>
              <a:cxnLst/>
              <a:rect l="l" t="t" r="r" b="b"/>
              <a:pathLst>
                <a:path w="417" h="312" extrusionOk="0">
                  <a:moveTo>
                    <a:pt x="33" y="1"/>
                  </a:moveTo>
                  <a:lnTo>
                    <a:pt x="0" y="50"/>
                  </a:lnTo>
                  <a:cubicBezTo>
                    <a:pt x="123" y="144"/>
                    <a:pt x="245" y="230"/>
                    <a:pt x="376" y="311"/>
                  </a:cubicBezTo>
                  <a:lnTo>
                    <a:pt x="417" y="246"/>
                  </a:lnTo>
                  <a:cubicBezTo>
                    <a:pt x="286" y="168"/>
                    <a:pt x="159" y="87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21"/>
            <p:cNvSpPr/>
            <p:nvPr/>
          </p:nvSpPr>
          <p:spPr>
            <a:xfrm>
              <a:off x="859439" y="4477801"/>
              <a:ext cx="34878" cy="31343"/>
            </a:xfrm>
            <a:custGeom>
              <a:avLst/>
              <a:gdLst/>
              <a:ahLst/>
              <a:cxnLst/>
              <a:rect l="l" t="t" r="r" b="b"/>
              <a:pathLst>
                <a:path w="365" h="328" extrusionOk="0">
                  <a:moveTo>
                    <a:pt x="17" y="0"/>
                  </a:moveTo>
                  <a:lnTo>
                    <a:pt x="1" y="17"/>
                  </a:lnTo>
                  <a:cubicBezTo>
                    <a:pt x="111" y="123"/>
                    <a:pt x="221" y="229"/>
                    <a:pt x="340" y="327"/>
                  </a:cubicBezTo>
                  <a:lnTo>
                    <a:pt x="364" y="294"/>
                  </a:lnTo>
                  <a:cubicBezTo>
                    <a:pt x="246" y="200"/>
                    <a:pt x="132" y="102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21"/>
            <p:cNvSpPr/>
            <p:nvPr/>
          </p:nvSpPr>
          <p:spPr>
            <a:xfrm>
              <a:off x="815386" y="4431359"/>
              <a:ext cx="14525" cy="16436"/>
            </a:xfrm>
            <a:custGeom>
              <a:avLst/>
              <a:gdLst/>
              <a:ahLst/>
              <a:cxnLst/>
              <a:rect l="l" t="t" r="r" b="b"/>
              <a:pathLst>
                <a:path w="152" h="172" extrusionOk="0">
                  <a:moveTo>
                    <a:pt x="0" y="0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21"/>
            <p:cNvSpPr/>
            <p:nvPr/>
          </p:nvSpPr>
          <p:spPr>
            <a:xfrm rot="10800000">
              <a:off x="6220527" y="4640538"/>
              <a:ext cx="43861" cy="34015"/>
            </a:xfrm>
            <a:custGeom>
              <a:avLst/>
              <a:gdLst/>
              <a:ahLst/>
              <a:cxnLst/>
              <a:rect l="l" t="t" r="r" b="b"/>
              <a:pathLst>
                <a:path w="459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58" y="15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21"/>
            <p:cNvSpPr/>
            <p:nvPr/>
          </p:nvSpPr>
          <p:spPr>
            <a:xfrm rot="10800000">
              <a:off x="6307964" y="4640538"/>
              <a:ext cx="43479" cy="34015"/>
            </a:xfrm>
            <a:custGeom>
              <a:avLst/>
              <a:gdLst/>
              <a:ahLst/>
              <a:cxnLst/>
              <a:rect l="l" t="t" r="r" b="b"/>
              <a:pathLst>
                <a:path w="455" h="156" extrusionOk="0">
                  <a:moveTo>
                    <a:pt x="454" y="1"/>
                  </a:moveTo>
                  <a:lnTo>
                    <a:pt x="1" y="5"/>
                  </a:lnTo>
                  <a:lnTo>
                    <a:pt x="1" y="152"/>
                  </a:lnTo>
                  <a:lnTo>
                    <a:pt x="454" y="156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21"/>
            <p:cNvSpPr/>
            <p:nvPr/>
          </p:nvSpPr>
          <p:spPr>
            <a:xfrm rot="10800000">
              <a:off x="6395018" y="4641410"/>
              <a:ext cx="43383" cy="32271"/>
            </a:xfrm>
            <a:custGeom>
              <a:avLst/>
              <a:gdLst/>
              <a:ahLst/>
              <a:cxnLst/>
              <a:rect l="l" t="t" r="r" b="b"/>
              <a:pathLst>
                <a:path w="454" h="148" extrusionOk="0">
                  <a:moveTo>
                    <a:pt x="0" y="1"/>
                  </a:moveTo>
                  <a:lnTo>
                    <a:pt x="0" y="148"/>
                  </a:lnTo>
                  <a:lnTo>
                    <a:pt x="454" y="14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21"/>
            <p:cNvSpPr/>
            <p:nvPr/>
          </p:nvSpPr>
          <p:spPr>
            <a:xfrm rot="10800000">
              <a:off x="6481690" y="4642282"/>
              <a:ext cx="43765" cy="32271"/>
            </a:xfrm>
            <a:custGeom>
              <a:avLst/>
              <a:gdLst/>
              <a:ahLst/>
              <a:cxnLst/>
              <a:rect l="l" t="t" r="r" b="b"/>
              <a:pathLst>
                <a:path w="458" h="148" extrusionOk="0">
                  <a:moveTo>
                    <a:pt x="4" y="1"/>
                  </a:moveTo>
                  <a:lnTo>
                    <a:pt x="0" y="131"/>
                  </a:lnTo>
                  <a:cubicBezTo>
                    <a:pt x="151" y="140"/>
                    <a:pt x="307" y="148"/>
                    <a:pt x="458" y="148"/>
                  </a:cubicBezTo>
                  <a:lnTo>
                    <a:pt x="458" y="9"/>
                  </a:lnTo>
                  <a:cubicBezTo>
                    <a:pt x="307" y="9"/>
                    <a:pt x="156" y="9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21"/>
            <p:cNvSpPr/>
            <p:nvPr/>
          </p:nvSpPr>
          <p:spPr>
            <a:xfrm rot="10357179">
              <a:off x="6567890" y="4647532"/>
              <a:ext cx="44617" cy="36563"/>
            </a:xfrm>
            <a:custGeom>
              <a:avLst/>
              <a:gdLst/>
              <a:ahLst/>
              <a:cxnLst/>
              <a:rect l="l" t="t" r="r" b="b"/>
              <a:pathLst>
                <a:path w="467" h="185" extrusionOk="0">
                  <a:moveTo>
                    <a:pt x="21" y="1"/>
                  </a:moveTo>
                  <a:lnTo>
                    <a:pt x="1" y="107"/>
                  </a:lnTo>
                  <a:cubicBezTo>
                    <a:pt x="148" y="135"/>
                    <a:pt x="299" y="164"/>
                    <a:pt x="454" y="184"/>
                  </a:cubicBezTo>
                  <a:lnTo>
                    <a:pt x="466" y="66"/>
                  </a:lnTo>
                  <a:cubicBezTo>
                    <a:pt x="319" y="50"/>
                    <a:pt x="168" y="29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21"/>
            <p:cNvSpPr/>
            <p:nvPr/>
          </p:nvSpPr>
          <p:spPr>
            <a:xfrm rot="10199104">
              <a:off x="6653029" y="4665079"/>
              <a:ext cx="44140" cy="40591"/>
            </a:xfrm>
            <a:custGeom>
              <a:avLst/>
              <a:gdLst/>
              <a:ahLst/>
              <a:cxnLst/>
              <a:rect l="l" t="t" r="r" b="b"/>
              <a:pathLst>
                <a:path w="462" h="213" extrusionOk="0">
                  <a:moveTo>
                    <a:pt x="25" y="0"/>
                  </a:moveTo>
                  <a:lnTo>
                    <a:pt x="0" y="78"/>
                  </a:lnTo>
                  <a:cubicBezTo>
                    <a:pt x="147" y="127"/>
                    <a:pt x="290" y="172"/>
                    <a:pt x="437" y="213"/>
                  </a:cubicBezTo>
                  <a:lnTo>
                    <a:pt x="462" y="119"/>
                  </a:lnTo>
                  <a:cubicBezTo>
                    <a:pt x="315" y="86"/>
                    <a:pt x="172" y="45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21"/>
            <p:cNvSpPr/>
            <p:nvPr/>
          </p:nvSpPr>
          <p:spPr>
            <a:xfrm rot="10307754">
              <a:off x="6735393" y="4693574"/>
              <a:ext cx="42615" cy="40864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29" y="0"/>
                  </a:moveTo>
                  <a:lnTo>
                    <a:pt x="1" y="53"/>
                  </a:lnTo>
                  <a:cubicBezTo>
                    <a:pt x="140" y="123"/>
                    <a:pt x="279" y="188"/>
                    <a:pt x="417" y="245"/>
                  </a:cubicBezTo>
                  <a:lnTo>
                    <a:pt x="446" y="180"/>
                  </a:lnTo>
                  <a:cubicBezTo>
                    <a:pt x="303" y="123"/>
                    <a:pt x="164" y="66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21"/>
            <p:cNvSpPr/>
            <p:nvPr/>
          </p:nvSpPr>
          <p:spPr>
            <a:xfrm rot="10517640">
              <a:off x="6813753" y="4732666"/>
              <a:ext cx="39179" cy="40158"/>
            </a:xfrm>
            <a:custGeom>
              <a:avLst/>
              <a:gdLst/>
              <a:ahLst/>
              <a:cxnLst/>
              <a:rect l="l" t="t" r="r" b="b"/>
              <a:pathLst>
                <a:path w="410" h="282" extrusionOk="0">
                  <a:moveTo>
                    <a:pt x="21" y="0"/>
                  </a:moveTo>
                  <a:lnTo>
                    <a:pt x="1" y="33"/>
                  </a:lnTo>
                  <a:cubicBezTo>
                    <a:pt x="127" y="119"/>
                    <a:pt x="254" y="204"/>
                    <a:pt x="385" y="282"/>
                  </a:cubicBezTo>
                  <a:lnTo>
                    <a:pt x="409" y="237"/>
                  </a:lnTo>
                  <a:cubicBezTo>
                    <a:pt x="278" y="164"/>
                    <a:pt x="148" y="86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21"/>
            <p:cNvSpPr/>
            <p:nvPr/>
          </p:nvSpPr>
          <p:spPr>
            <a:xfrm rot="10800000">
              <a:off x="6885996" y="4782542"/>
              <a:ext cx="34401" cy="30196"/>
            </a:xfrm>
            <a:custGeom>
              <a:avLst/>
              <a:gdLst/>
              <a:ahLst/>
              <a:cxnLst/>
              <a:rect l="l" t="t" r="r" b="b"/>
              <a:pathLst>
                <a:path w="360" h="316" extrusionOk="0">
                  <a:moveTo>
                    <a:pt x="8" y="1"/>
                  </a:moveTo>
                  <a:lnTo>
                    <a:pt x="0" y="13"/>
                  </a:lnTo>
                  <a:cubicBezTo>
                    <a:pt x="110" y="119"/>
                    <a:pt x="225" y="217"/>
                    <a:pt x="343" y="315"/>
                  </a:cubicBezTo>
                  <a:lnTo>
                    <a:pt x="359" y="295"/>
                  </a:lnTo>
                  <a:cubicBezTo>
                    <a:pt x="241" y="201"/>
                    <a:pt x="123" y="103"/>
                    <a:pt x="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21"/>
            <p:cNvSpPr/>
            <p:nvPr/>
          </p:nvSpPr>
          <p:spPr>
            <a:xfrm rot="10800000">
              <a:off x="6950784" y="4842649"/>
              <a:ext cx="14525" cy="16531"/>
            </a:xfrm>
            <a:custGeom>
              <a:avLst/>
              <a:gdLst/>
              <a:ahLst/>
              <a:cxnLst/>
              <a:rect l="l" t="t" r="r" b="b"/>
              <a:pathLst>
                <a:path w="152" h="173" extrusionOk="0">
                  <a:moveTo>
                    <a:pt x="0" y="1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21"/>
            <p:cNvSpPr/>
            <p:nvPr/>
          </p:nvSpPr>
          <p:spPr>
            <a:xfrm rot="10800000">
              <a:off x="6134362" y="3945450"/>
              <a:ext cx="43859" cy="43002"/>
            </a:xfrm>
            <a:custGeom>
              <a:avLst/>
              <a:gdLst/>
              <a:ahLst/>
              <a:cxnLst/>
              <a:rect l="l" t="t" r="r" b="b"/>
              <a:pathLst>
                <a:path w="459" h="234" extrusionOk="0">
                  <a:moveTo>
                    <a:pt x="1" y="0"/>
                  </a:moveTo>
                  <a:lnTo>
                    <a:pt x="1" y="229"/>
                  </a:lnTo>
                  <a:lnTo>
                    <a:pt x="458" y="23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21"/>
            <p:cNvSpPr/>
            <p:nvPr/>
          </p:nvSpPr>
          <p:spPr>
            <a:xfrm rot="10800000">
              <a:off x="6221793" y="3946185"/>
              <a:ext cx="43476" cy="42267"/>
            </a:xfrm>
            <a:custGeom>
              <a:avLst/>
              <a:gdLst/>
              <a:ahLst/>
              <a:cxnLst/>
              <a:rect l="l" t="t" r="r" b="b"/>
              <a:pathLst>
                <a:path w="455" h="230" extrusionOk="0">
                  <a:moveTo>
                    <a:pt x="454" y="0"/>
                  </a:moveTo>
                  <a:lnTo>
                    <a:pt x="1" y="4"/>
                  </a:lnTo>
                  <a:lnTo>
                    <a:pt x="1" y="229"/>
                  </a:lnTo>
                  <a:lnTo>
                    <a:pt x="454" y="22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1"/>
            <p:cNvSpPr/>
            <p:nvPr/>
          </p:nvSpPr>
          <p:spPr>
            <a:xfrm rot="10800000">
              <a:off x="6308842" y="3946185"/>
              <a:ext cx="43763" cy="41532"/>
            </a:xfrm>
            <a:custGeom>
              <a:avLst/>
              <a:gdLst/>
              <a:ahLst/>
              <a:cxnLst/>
              <a:rect l="l" t="t" r="r" b="b"/>
              <a:pathLst>
                <a:path w="458" h="226" extrusionOk="0">
                  <a:moveTo>
                    <a:pt x="0" y="0"/>
                  </a:moveTo>
                  <a:lnTo>
                    <a:pt x="0" y="221"/>
                  </a:lnTo>
                  <a:lnTo>
                    <a:pt x="458" y="22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21"/>
            <p:cNvSpPr/>
            <p:nvPr/>
          </p:nvSpPr>
          <p:spPr>
            <a:xfrm rot="10800000">
              <a:off x="6395903" y="3949728"/>
              <a:ext cx="44527" cy="28849"/>
            </a:xfrm>
            <a:custGeom>
              <a:avLst/>
              <a:gdLst/>
              <a:ahLst/>
              <a:cxnLst/>
              <a:rect l="l" t="t" r="r" b="b"/>
              <a:pathLst>
                <a:path w="466" h="230" extrusionOk="0">
                  <a:moveTo>
                    <a:pt x="16" y="0"/>
                  </a:moveTo>
                  <a:lnTo>
                    <a:pt x="0" y="200"/>
                  </a:lnTo>
                  <a:cubicBezTo>
                    <a:pt x="155" y="217"/>
                    <a:pt x="311" y="225"/>
                    <a:pt x="466" y="229"/>
                  </a:cubicBezTo>
                  <a:lnTo>
                    <a:pt x="466" y="13"/>
                  </a:lnTo>
                  <a:cubicBezTo>
                    <a:pt x="315" y="13"/>
                    <a:pt x="168" y="8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21"/>
            <p:cNvSpPr/>
            <p:nvPr/>
          </p:nvSpPr>
          <p:spPr>
            <a:xfrm rot="10438123">
              <a:off x="6481339" y="3947150"/>
              <a:ext cx="46153" cy="32487"/>
            </a:xfrm>
            <a:custGeom>
              <a:avLst/>
              <a:gdLst/>
              <a:ahLst/>
              <a:cxnLst/>
              <a:rect l="l" t="t" r="r" b="b"/>
              <a:pathLst>
                <a:path w="483" h="259" extrusionOk="0">
                  <a:moveTo>
                    <a:pt x="37" y="1"/>
                  </a:moveTo>
                  <a:lnTo>
                    <a:pt x="0" y="164"/>
                  </a:lnTo>
                  <a:cubicBezTo>
                    <a:pt x="151" y="197"/>
                    <a:pt x="298" y="230"/>
                    <a:pt x="454" y="258"/>
                  </a:cubicBezTo>
                  <a:lnTo>
                    <a:pt x="482" y="74"/>
                  </a:lnTo>
                  <a:cubicBezTo>
                    <a:pt x="331" y="58"/>
                    <a:pt x="184" y="34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1"/>
            <p:cNvSpPr/>
            <p:nvPr/>
          </p:nvSpPr>
          <p:spPr>
            <a:xfrm rot="10577156">
              <a:off x="6569192" y="3973936"/>
              <a:ext cx="45772" cy="26279"/>
            </a:xfrm>
            <a:custGeom>
              <a:avLst/>
              <a:gdLst/>
              <a:ahLst/>
              <a:cxnLst/>
              <a:rect l="l" t="t" r="r" b="b"/>
              <a:pathLst>
                <a:path w="479" h="275" extrusionOk="0">
                  <a:moveTo>
                    <a:pt x="45" y="1"/>
                  </a:moveTo>
                  <a:lnTo>
                    <a:pt x="0" y="119"/>
                  </a:lnTo>
                  <a:cubicBezTo>
                    <a:pt x="143" y="177"/>
                    <a:pt x="290" y="230"/>
                    <a:pt x="433" y="275"/>
                  </a:cubicBezTo>
                  <a:lnTo>
                    <a:pt x="478" y="136"/>
                  </a:lnTo>
                  <a:cubicBezTo>
                    <a:pt x="331" y="95"/>
                    <a:pt x="188" y="5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21"/>
            <p:cNvSpPr/>
            <p:nvPr/>
          </p:nvSpPr>
          <p:spPr>
            <a:xfrm rot="10577156">
              <a:off x="6652791" y="4001051"/>
              <a:ext cx="43383" cy="28190"/>
            </a:xfrm>
            <a:custGeom>
              <a:avLst/>
              <a:gdLst/>
              <a:ahLst/>
              <a:cxnLst/>
              <a:rect l="l" t="t" r="r" b="b"/>
              <a:pathLst>
                <a:path w="454" h="295" extrusionOk="0">
                  <a:moveTo>
                    <a:pt x="45" y="1"/>
                  </a:moveTo>
                  <a:lnTo>
                    <a:pt x="0" y="82"/>
                  </a:lnTo>
                  <a:cubicBezTo>
                    <a:pt x="131" y="160"/>
                    <a:pt x="270" y="229"/>
                    <a:pt x="408" y="295"/>
                  </a:cubicBezTo>
                  <a:lnTo>
                    <a:pt x="453" y="193"/>
                  </a:lnTo>
                  <a:cubicBezTo>
                    <a:pt x="315" y="131"/>
                    <a:pt x="176" y="7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1"/>
            <p:cNvSpPr/>
            <p:nvPr/>
          </p:nvSpPr>
          <p:spPr>
            <a:xfrm rot="10577156">
              <a:off x="6732390" y="4038996"/>
              <a:ext cx="39848" cy="29814"/>
            </a:xfrm>
            <a:custGeom>
              <a:avLst/>
              <a:gdLst/>
              <a:ahLst/>
              <a:cxnLst/>
              <a:rect l="l" t="t" r="r" b="b"/>
              <a:pathLst>
                <a:path w="417" h="312" extrusionOk="0">
                  <a:moveTo>
                    <a:pt x="33" y="1"/>
                  </a:moveTo>
                  <a:lnTo>
                    <a:pt x="0" y="50"/>
                  </a:lnTo>
                  <a:cubicBezTo>
                    <a:pt x="123" y="144"/>
                    <a:pt x="245" y="230"/>
                    <a:pt x="376" y="311"/>
                  </a:cubicBezTo>
                  <a:lnTo>
                    <a:pt x="417" y="246"/>
                  </a:lnTo>
                  <a:cubicBezTo>
                    <a:pt x="286" y="168"/>
                    <a:pt x="159" y="87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1"/>
            <p:cNvSpPr/>
            <p:nvPr/>
          </p:nvSpPr>
          <p:spPr>
            <a:xfrm rot="10577156">
              <a:off x="6807064" y="4086692"/>
              <a:ext cx="34879" cy="31343"/>
            </a:xfrm>
            <a:custGeom>
              <a:avLst/>
              <a:gdLst/>
              <a:ahLst/>
              <a:cxnLst/>
              <a:rect l="l" t="t" r="r" b="b"/>
              <a:pathLst>
                <a:path w="365" h="328" extrusionOk="0">
                  <a:moveTo>
                    <a:pt x="17" y="0"/>
                  </a:moveTo>
                  <a:lnTo>
                    <a:pt x="1" y="17"/>
                  </a:lnTo>
                  <a:cubicBezTo>
                    <a:pt x="111" y="123"/>
                    <a:pt x="221" y="229"/>
                    <a:pt x="340" y="327"/>
                  </a:cubicBezTo>
                  <a:lnTo>
                    <a:pt x="364" y="294"/>
                  </a:lnTo>
                  <a:cubicBezTo>
                    <a:pt x="246" y="200"/>
                    <a:pt x="132" y="102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1"/>
            <p:cNvSpPr/>
            <p:nvPr/>
          </p:nvSpPr>
          <p:spPr>
            <a:xfrm rot="10577156">
              <a:off x="6874848" y="4144415"/>
              <a:ext cx="14525" cy="16436"/>
            </a:xfrm>
            <a:custGeom>
              <a:avLst/>
              <a:gdLst/>
              <a:ahLst/>
              <a:cxnLst/>
              <a:rect l="l" t="t" r="r" b="b"/>
              <a:pathLst>
                <a:path w="152" h="172" extrusionOk="0">
                  <a:moveTo>
                    <a:pt x="0" y="0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21"/>
            <p:cNvSpPr/>
            <p:nvPr/>
          </p:nvSpPr>
          <p:spPr>
            <a:xfrm>
              <a:off x="6135232" y="4631921"/>
              <a:ext cx="45778" cy="43384"/>
            </a:xfrm>
            <a:custGeom>
              <a:avLst/>
              <a:gdLst/>
              <a:ahLst/>
              <a:cxnLst/>
              <a:rect l="l" t="t" r="r" b="b"/>
              <a:pathLst>
                <a:path w="226" h="454" extrusionOk="0">
                  <a:moveTo>
                    <a:pt x="1" y="0"/>
                  </a:moveTo>
                  <a:lnTo>
                    <a:pt x="1" y="453"/>
                  </a:lnTo>
                  <a:lnTo>
                    <a:pt x="226" y="45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960" name="Google Shape;1960;p21"/>
            <p:cNvCxnSpPr/>
            <p:nvPr/>
          </p:nvCxnSpPr>
          <p:spPr>
            <a:xfrm rot="5400000">
              <a:off x="-3147929" y="219989"/>
              <a:ext cx="77184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2" name="Google Shape;1962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3" name="Google Shape;1963;p22"/>
          <p:cNvGrpSpPr/>
          <p:nvPr/>
        </p:nvGrpSpPr>
        <p:grpSpPr>
          <a:xfrm rot="5400000" flipH="1">
            <a:off x="4891470" y="891769"/>
            <a:ext cx="5143652" cy="3364583"/>
            <a:chOff x="5" y="0"/>
            <a:chExt cx="6084282" cy="3979871"/>
          </a:xfrm>
        </p:grpSpPr>
        <p:grpSp>
          <p:nvGrpSpPr>
            <p:cNvPr id="1964" name="Google Shape;1964;p22"/>
            <p:cNvGrpSpPr/>
            <p:nvPr/>
          </p:nvGrpSpPr>
          <p:grpSpPr>
            <a:xfrm>
              <a:off x="5" y="0"/>
              <a:ext cx="4749871" cy="3979871"/>
              <a:chOff x="5" y="0"/>
              <a:chExt cx="4749871" cy="3979871"/>
            </a:xfrm>
          </p:grpSpPr>
          <p:sp>
            <p:nvSpPr>
              <p:cNvPr id="1965" name="Google Shape;1965;p22"/>
              <p:cNvSpPr/>
              <p:nvPr/>
            </p:nvSpPr>
            <p:spPr>
              <a:xfrm>
                <a:off x="5" y="0"/>
                <a:ext cx="1872714" cy="1013891"/>
              </a:xfrm>
              <a:custGeom>
                <a:avLst/>
                <a:gdLst/>
                <a:ahLst/>
                <a:cxnLst/>
                <a:rect l="l" t="t" r="r" b="b"/>
                <a:pathLst>
                  <a:path w="19540" h="10579" extrusionOk="0">
                    <a:moveTo>
                      <a:pt x="0" y="0"/>
                    </a:moveTo>
                    <a:lnTo>
                      <a:pt x="0" y="2014"/>
                    </a:lnTo>
                    <a:cubicBezTo>
                      <a:pt x="0" y="6744"/>
                      <a:pt x="3835" y="10579"/>
                      <a:pt x="8565" y="10579"/>
                    </a:cubicBezTo>
                    <a:lnTo>
                      <a:pt x="19502" y="10579"/>
                    </a:lnTo>
                    <a:cubicBezTo>
                      <a:pt x="17637" y="10575"/>
                      <a:pt x="15825" y="9959"/>
                      <a:pt x="14344" y="8827"/>
                    </a:cubicBezTo>
                    <a:cubicBezTo>
                      <a:pt x="12237" y="7217"/>
                      <a:pt x="11028" y="4689"/>
                      <a:pt x="11028" y="2038"/>
                    </a:cubicBezTo>
                    <a:lnTo>
                      <a:pt x="11028" y="0"/>
                    </a:lnTo>
                    <a:close/>
                    <a:moveTo>
                      <a:pt x="19502" y="10579"/>
                    </a:moveTo>
                    <a:cubicBezTo>
                      <a:pt x="19509" y="10579"/>
                      <a:pt x="19515" y="10579"/>
                      <a:pt x="19521" y="10579"/>
                    </a:cubicBezTo>
                    <a:cubicBezTo>
                      <a:pt x="19527" y="10579"/>
                      <a:pt x="19533" y="10579"/>
                      <a:pt x="19539" y="105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22"/>
              <p:cNvSpPr/>
              <p:nvPr/>
            </p:nvSpPr>
            <p:spPr>
              <a:xfrm>
                <a:off x="1242786" y="813410"/>
                <a:ext cx="35748" cy="32586"/>
              </a:xfrm>
              <a:custGeom>
                <a:avLst/>
                <a:gdLst/>
                <a:ahLst/>
                <a:cxnLst/>
                <a:rect l="l" t="t" r="r" b="b"/>
                <a:pathLst>
                  <a:path w="373" h="340" extrusionOk="0">
                    <a:moveTo>
                      <a:pt x="17" y="1"/>
                    </a:moveTo>
                    <a:lnTo>
                      <a:pt x="1" y="17"/>
                    </a:lnTo>
                    <a:lnTo>
                      <a:pt x="372" y="340"/>
                    </a:lnTo>
                    <a:lnTo>
                      <a:pt x="372" y="340"/>
                    </a:lnTo>
                    <a:lnTo>
                      <a:pt x="1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22"/>
              <p:cNvSpPr/>
              <p:nvPr/>
            </p:nvSpPr>
            <p:spPr>
              <a:xfrm>
                <a:off x="1177422" y="742583"/>
                <a:ext cx="35365" cy="39582"/>
              </a:xfrm>
              <a:custGeom>
                <a:avLst/>
                <a:gdLst/>
                <a:ahLst/>
                <a:cxnLst/>
                <a:rect l="l" t="t" r="r" b="b"/>
                <a:pathLst>
                  <a:path w="369" h="413" extrusionOk="0">
                    <a:moveTo>
                      <a:pt x="58" y="0"/>
                    </a:moveTo>
                    <a:lnTo>
                      <a:pt x="1" y="49"/>
                    </a:lnTo>
                    <a:lnTo>
                      <a:pt x="332" y="413"/>
                    </a:lnTo>
                    <a:lnTo>
                      <a:pt x="368" y="38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22"/>
              <p:cNvSpPr/>
              <p:nvPr/>
            </p:nvSpPr>
            <p:spPr>
              <a:xfrm>
                <a:off x="1120684" y="665430"/>
                <a:ext cx="34886" cy="45141"/>
              </a:xfrm>
              <a:custGeom>
                <a:avLst/>
                <a:gdLst/>
                <a:ahLst/>
                <a:cxnLst/>
                <a:rect l="l" t="t" r="r" b="b"/>
                <a:pathLst>
                  <a:path w="364" h="471" extrusionOk="0">
                    <a:moveTo>
                      <a:pt x="107" y="1"/>
                    </a:moveTo>
                    <a:lnTo>
                      <a:pt x="0" y="66"/>
                    </a:lnTo>
                    <a:lnTo>
                      <a:pt x="286" y="470"/>
                    </a:lnTo>
                    <a:lnTo>
                      <a:pt x="364" y="41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22"/>
              <p:cNvSpPr/>
              <p:nvPr/>
            </p:nvSpPr>
            <p:spPr>
              <a:xfrm>
                <a:off x="1072955" y="582814"/>
                <a:ext cx="35269" cy="48687"/>
              </a:xfrm>
              <a:custGeom>
                <a:avLst/>
                <a:gdLst/>
                <a:ahLst/>
                <a:cxnLst/>
                <a:rect l="l" t="t" r="r" b="b"/>
                <a:pathLst>
                  <a:path w="368" h="508" extrusionOk="0">
                    <a:moveTo>
                      <a:pt x="155" y="1"/>
                    </a:moveTo>
                    <a:lnTo>
                      <a:pt x="0" y="74"/>
                    </a:lnTo>
                    <a:lnTo>
                      <a:pt x="237" y="507"/>
                    </a:lnTo>
                    <a:lnTo>
                      <a:pt x="368" y="438"/>
                    </a:lnTo>
                    <a:lnTo>
                      <a:pt x="1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22"/>
              <p:cNvSpPr/>
              <p:nvPr/>
            </p:nvSpPr>
            <p:spPr>
              <a:xfrm>
                <a:off x="1034139" y="495982"/>
                <a:ext cx="35748" cy="5137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36" extrusionOk="0">
                    <a:moveTo>
                      <a:pt x="209" y="0"/>
                    </a:moveTo>
                    <a:lnTo>
                      <a:pt x="1" y="78"/>
                    </a:lnTo>
                    <a:lnTo>
                      <a:pt x="189" y="535"/>
                    </a:lnTo>
                    <a:lnTo>
                      <a:pt x="373" y="458"/>
                    </a:lnTo>
                    <a:lnTo>
                      <a:pt x="20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22"/>
              <p:cNvSpPr/>
              <p:nvPr/>
            </p:nvSpPr>
            <p:spPr>
              <a:xfrm>
                <a:off x="1004811" y="406657"/>
                <a:ext cx="36515" cy="51849"/>
              </a:xfrm>
              <a:custGeom>
                <a:avLst/>
                <a:gdLst/>
                <a:ahLst/>
                <a:cxnLst/>
                <a:rect l="l" t="t" r="r" b="b"/>
                <a:pathLst>
                  <a:path w="381" h="541" extrusionOk="0">
                    <a:moveTo>
                      <a:pt x="266" y="1"/>
                    </a:moveTo>
                    <a:lnTo>
                      <a:pt x="1" y="62"/>
                    </a:lnTo>
                    <a:lnTo>
                      <a:pt x="143" y="540"/>
                    </a:lnTo>
                    <a:lnTo>
                      <a:pt x="380" y="471"/>
                    </a:lnTo>
                    <a:lnTo>
                      <a:pt x="2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22"/>
              <p:cNvSpPr/>
              <p:nvPr/>
            </p:nvSpPr>
            <p:spPr>
              <a:xfrm>
                <a:off x="985259" y="315128"/>
                <a:ext cx="36898" cy="51370"/>
              </a:xfrm>
              <a:custGeom>
                <a:avLst/>
                <a:gdLst/>
                <a:ahLst/>
                <a:cxnLst/>
                <a:rect l="l" t="t" r="r" b="b"/>
                <a:pathLst>
                  <a:path w="385" h="536" extrusionOk="0">
                    <a:moveTo>
                      <a:pt x="319" y="0"/>
                    </a:moveTo>
                    <a:lnTo>
                      <a:pt x="0" y="45"/>
                    </a:lnTo>
                    <a:lnTo>
                      <a:pt x="90" y="535"/>
                    </a:lnTo>
                    <a:lnTo>
                      <a:pt x="384" y="478"/>
                    </a:lnTo>
                    <a:lnTo>
                      <a:pt x="3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22"/>
              <p:cNvSpPr/>
              <p:nvPr/>
            </p:nvSpPr>
            <p:spPr>
              <a:xfrm>
                <a:off x="975100" y="223120"/>
                <a:ext cx="37282" cy="48974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11" extrusionOk="0">
                    <a:moveTo>
                      <a:pt x="372" y="0"/>
                    </a:moveTo>
                    <a:lnTo>
                      <a:pt x="0" y="13"/>
                    </a:lnTo>
                    <a:lnTo>
                      <a:pt x="41" y="511"/>
                    </a:lnTo>
                    <a:lnTo>
                      <a:pt x="388" y="482"/>
                    </a:lnTo>
                    <a:lnTo>
                      <a:pt x="3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22"/>
              <p:cNvSpPr/>
              <p:nvPr/>
            </p:nvSpPr>
            <p:spPr>
              <a:xfrm>
                <a:off x="972321" y="129578"/>
                <a:ext cx="40444" cy="47057"/>
              </a:xfrm>
              <a:custGeom>
                <a:avLst/>
                <a:gdLst/>
                <a:ahLst/>
                <a:cxnLst/>
                <a:rect l="l" t="t" r="r" b="b"/>
                <a:pathLst>
                  <a:path w="422" h="491" extrusionOk="0">
                    <a:moveTo>
                      <a:pt x="1" y="0"/>
                    </a:moveTo>
                    <a:lnTo>
                      <a:pt x="13" y="490"/>
                    </a:lnTo>
                    <a:lnTo>
                      <a:pt x="409" y="490"/>
                    </a:lnTo>
                    <a:lnTo>
                      <a:pt x="42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22"/>
              <p:cNvSpPr/>
              <p:nvPr/>
            </p:nvSpPr>
            <p:spPr>
              <a:xfrm>
                <a:off x="970021" y="35653"/>
                <a:ext cx="45045" cy="47057"/>
              </a:xfrm>
              <a:custGeom>
                <a:avLst/>
                <a:gdLst/>
                <a:ahLst/>
                <a:cxnLst/>
                <a:rect l="l" t="t" r="r" b="b"/>
                <a:pathLst>
                  <a:path w="470" h="491" extrusionOk="0">
                    <a:moveTo>
                      <a:pt x="0" y="0"/>
                    </a:moveTo>
                    <a:lnTo>
                      <a:pt x="12" y="490"/>
                    </a:lnTo>
                    <a:lnTo>
                      <a:pt x="457" y="490"/>
                    </a:lnTo>
                    <a:lnTo>
                      <a:pt x="47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22"/>
              <p:cNvSpPr/>
              <p:nvPr/>
            </p:nvSpPr>
            <p:spPr>
              <a:xfrm>
                <a:off x="764056" y="949984"/>
                <a:ext cx="47057" cy="2492"/>
              </a:xfrm>
              <a:custGeom>
                <a:avLst/>
                <a:gdLst/>
                <a:ahLst/>
                <a:cxnLst/>
                <a:rect l="l" t="t" r="r" b="b"/>
                <a:pathLst>
                  <a:path w="491" h="26" extrusionOk="0">
                    <a:moveTo>
                      <a:pt x="1" y="1"/>
                    </a:moveTo>
                    <a:lnTo>
                      <a:pt x="1" y="17"/>
                    </a:lnTo>
                    <a:lnTo>
                      <a:pt x="491" y="2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22"/>
              <p:cNvSpPr/>
              <p:nvPr/>
            </p:nvSpPr>
            <p:spPr>
              <a:xfrm>
                <a:off x="670515" y="937142"/>
                <a:ext cx="47057" cy="11022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15" extrusionOk="0">
                    <a:moveTo>
                      <a:pt x="9" y="0"/>
                    </a:moveTo>
                    <a:lnTo>
                      <a:pt x="1" y="49"/>
                    </a:lnTo>
                    <a:lnTo>
                      <a:pt x="487" y="115"/>
                    </a:lnTo>
                    <a:lnTo>
                      <a:pt x="491" y="8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22"/>
              <p:cNvSpPr/>
              <p:nvPr/>
            </p:nvSpPr>
            <p:spPr>
              <a:xfrm>
                <a:off x="578507" y="912798"/>
                <a:ext cx="47441" cy="19743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06" extrusionOk="0">
                    <a:moveTo>
                      <a:pt x="25" y="1"/>
                    </a:moveTo>
                    <a:lnTo>
                      <a:pt x="1" y="79"/>
                    </a:lnTo>
                    <a:lnTo>
                      <a:pt x="479" y="205"/>
                    </a:lnTo>
                    <a:lnTo>
                      <a:pt x="495" y="140"/>
                    </a:lnTo>
                    <a:lnTo>
                      <a:pt x="2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22"/>
              <p:cNvSpPr/>
              <p:nvPr/>
            </p:nvSpPr>
            <p:spPr>
              <a:xfrm>
                <a:off x="490044" y="877624"/>
                <a:ext cx="47441" cy="27889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91" extrusionOk="0">
                    <a:moveTo>
                      <a:pt x="50" y="0"/>
                    </a:moveTo>
                    <a:lnTo>
                      <a:pt x="1" y="102"/>
                    </a:lnTo>
                    <a:lnTo>
                      <a:pt x="458" y="290"/>
                    </a:lnTo>
                    <a:lnTo>
                      <a:pt x="495" y="196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22"/>
              <p:cNvSpPr/>
              <p:nvPr/>
            </p:nvSpPr>
            <p:spPr>
              <a:xfrm>
                <a:off x="405895" y="831811"/>
                <a:ext cx="47441" cy="35365"/>
              </a:xfrm>
              <a:custGeom>
                <a:avLst/>
                <a:gdLst/>
                <a:ahLst/>
                <a:cxnLst/>
                <a:rect l="l" t="t" r="r" b="b"/>
                <a:pathLst>
                  <a:path w="495" h="369" extrusionOk="0">
                    <a:moveTo>
                      <a:pt x="78" y="1"/>
                    </a:moveTo>
                    <a:lnTo>
                      <a:pt x="1" y="127"/>
                    </a:lnTo>
                    <a:lnTo>
                      <a:pt x="433" y="368"/>
                    </a:lnTo>
                    <a:lnTo>
                      <a:pt x="495" y="250"/>
                    </a:lnTo>
                    <a:lnTo>
                      <a:pt x="7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22"/>
              <p:cNvSpPr/>
              <p:nvPr/>
            </p:nvSpPr>
            <p:spPr>
              <a:xfrm>
                <a:off x="327593" y="776607"/>
                <a:ext cx="47441" cy="41978"/>
              </a:xfrm>
              <a:custGeom>
                <a:avLst/>
                <a:gdLst/>
                <a:ahLst/>
                <a:cxnLst/>
                <a:rect l="l" t="t" r="r" b="b"/>
                <a:pathLst>
                  <a:path w="495" h="438" extrusionOk="0">
                    <a:moveTo>
                      <a:pt x="115" y="1"/>
                    </a:moveTo>
                    <a:lnTo>
                      <a:pt x="1" y="144"/>
                    </a:lnTo>
                    <a:lnTo>
                      <a:pt x="401" y="438"/>
                    </a:lnTo>
                    <a:lnTo>
                      <a:pt x="495" y="303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22"/>
              <p:cNvSpPr/>
              <p:nvPr/>
            </p:nvSpPr>
            <p:spPr>
              <a:xfrm>
                <a:off x="256382" y="713159"/>
                <a:ext cx="47441" cy="47153"/>
              </a:xfrm>
              <a:custGeom>
                <a:avLst/>
                <a:gdLst/>
                <a:ahLst/>
                <a:cxnLst/>
                <a:rect l="l" t="t" r="r" b="b"/>
                <a:pathLst>
                  <a:path w="495" h="492" extrusionOk="0">
                    <a:moveTo>
                      <a:pt x="156" y="1"/>
                    </a:moveTo>
                    <a:lnTo>
                      <a:pt x="0" y="148"/>
                    </a:lnTo>
                    <a:lnTo>
                      <a:pt x="364" y="491"/>
                    </a:lnTo>
                    <a:lnTo>
                      <a:pt x="495" y="340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22"/>
              <p:cNvSpPr/>
              <p:nvPr/>
            </p:nvSpPr>
            <p:spPr>
              <a:xfrm>
                <a:off x="193318" y="641565"/>
                <a:ext cx="47441" cy="51370"/>
              </a:xfrm>
              <a:custGeom>
                <a:avLst/>
                <a:gdLst/>
                <a:ahLst/>
                <a:cxnLst/>
                <a:rect l="l" t="t" r="r" b="b"/>
                <a:pathLst>
                  <a:path w="495" h="536" extrusionOk="0">
                    <a:moveTo>
                      <a:pt x="201" y="1"/>
                    </a:moveTo>
                    <a:lnTo>
                      <a:pt x="1" y="152"/>
                    </a:lnTo>
                    <a:lnTo>
                      <a:pt x="319" y="536"/>
                    </a:lnTo>
                    <a:lnTo>
                      <a:pt x="495" y="384"/>
                    </a:lnTo>
                    <a:lnTo>
                      <a:pt x="2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22"/>
              <p:cNvSpPr/>
              <p:nvPr/>
            </p:nvSpPr>
            <p:spPr>
              <a:xfrm>
                <a:off x="139359" y="564029"/>
                <a:ext cx="47057" cy="53766"/>
              </a:xfrm>
              <a:custGeom>
                <a:avLst/>
                <a:gdLst/>
                <a:ahLst/>
                <a:cxnLst/>
                <a:rect l="l" t="t" r="r" b="b"/>
                <a:pathLst>
                  <a:path w="491" h="561" extrusionOk="0">
                    <a:moveTo>
                      <a:pt x="245" y="1"/>
                    </a:moveTo>
                    <a:lnTo>
                      <a:pt x="0" y="140"/>
                    </a:lnTo>
                    <a:lnTo>
                      <a:pt x="270" y="560"/>
                    </a:lnTo>
                    <a:lnTo>
                      <a:pt x="490" y="413"/>
                    </a:lnTo>
                    <a:lnTo>
                      <a:pt x="24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22"/>
              <p:cNvSpPr/>
              <p:nvPr/>
            </p:nvSpPr>
            <p:spPr>
              <a:xfrm>
                <a:off x="95464" y="480647"/>
                <a:ext cx="46291" cy="54916"/>
              </a:xfrm>
              <a:custGeom>
                <a:avLst/>
                <a:gdLst/>
                <a:ahLst/>
                <a:cxnLst/>
                <a:rect l="l" t="t" r="r" b="b"/>
                <a:pathLst>
                  <a:path w="483" h="573" extrusionOk="0">
                    <a:moveTo>
                      <a:pt x="291" y="1"/>
                    </a:moveTo>
                    <a:lnTo>
                      <a:pt x="1" y="123"/>
                    </a:lnTo>
                    <a:lnTo>
                      <a:pt x="213" y="573"/>
                    </a:lnTo>
                    <a:lnTo>
                      <a:pt x="483" y="442"/>
                    </a:lnTo>
                    <a:lnTo>
                      <a:pt x="29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22"/>
              <p:cNvSpPr/>
              <p:nvPr/>
            </p:nvSpPr>
            <p:spPr>
              <a:xfrm>
                <a:off x="62206" y="393431"/>
                <a:ext cx="45141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471" h="572" extrusionOk="0">
                    <a:moveTo>
                      <a:pt x="335" y="0"/>
                    </a:moveTo>
                    <a:lnTo>
                      <a:pt x="0" y="94"/>
                    </a:lnTo>
                    <a:lnTo>
                      <a:pt x="160" y="572"/>
                    </a:lnTo>
                    <a:lnTo>
                      <a:pt x="470" y="462"/>
                    </a:lnTo>
                    <a:lnTo>
                      <a:pt x="33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22"/>
              <p:cNvSpPr/>
              <p:nvPr/>
            </p:nvSpPr>
            <p:spPr>
              <a:xfrm>
                <a:off x="40259" y="303339"/>
                <a:ext cx="43607" cy="5300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553" extrusionOk="0">
                    <a:moveTo>
                      <a:pt x="377" y="1"/>
                    </a:moveTo>
                    <a:lnTo>
                      <a:pt x="1" y="58"/>
                    </a:lnTo>
                    <a:lnTo>
                      <a:pt x="99" y="552"/>
                    </a:lnTo>
                    <a:lnTo>
                      <a:pt x="454" y="474"/>
                    </a:lnTo>
                    <a:lnTo>
                      <a:pt x="3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22"/>
              <p:cNvSpPr/>
              <p:nvPr/>
            </p:nvSpPr>
            <p:spPr>
              <a:xfrm>
                <a:off x="30099" y="212194"/>
                <a:ext cx="41595" cy="49358"/>
              </a:xfrm>
              <a:custGeom>
                <a:avLst/>
                <a:gdLst/>
                <a:ahLst/>
                <a:cxnLst/>
                <a:rect l="l" t="t" r="r" b="b"/>
                <a:pathLst>
                  <a:path w="434" h="515" extrusionOk="0">
                    <a:moveTo>
                      <a:pt x="413" y="0"/>
                    </a:moveTo>
                    <a:lnTo>
                      <a:pt x="1" y="12"/>
                    </a:lnTo>
                    <a:lnTo>
                      <a:pt x="37" y="515"/>
                    </a:lnTo>
                    <a:lnTo>
                      <a:pt x="434" y="478"/>
                    </a:lnTo>
                    <a:lnTo>
                      <a:pt x="4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22"/>
              <p:cNvSpPr/>
              <p:nvPr/>
            </p:nvSpPr>
            <p:spPr>
              <a:xfrm>
                <a:off x="28183" y="118556"/>
                <a:ext cx="43128" cy="47057"/>
              </a:xfrm>
              <a:custGeom>
                <a:avLst/>
                <a:gdLst/>
                <a:ahLst/>
                <a:cxnLst/>
                <a:rect l="l" t="t" r="r" b="b"/>
                <a:pathLst>
                  <a:path w="450" h="491" extrusionOk="0">
                    <a:moveTo>
                      <a:pt x="0" y="1"/>
                    </a:moveTo>
                    <a:lnTo>
                      <a:pt x="8" y="491"/>
                    </a:lnTo>
                    <a:lnTo>
                      <a:pt x="441" y="491"/>
                    </a:lnTo>
                    <a:lnTo>
                      <a:pt x="4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22"/>
              <p:cNvSpPr/>
              <p:nvPr/>
            </p:nvSpPr>
            <p:spPr>
              <a:xfrm>
                <a:off x="26553" y="24631"/>
                <a:ext cx="46291" cy="47057"/>
              </a:xfrm>
              <a:custGeom>
                <a:avLst/>
                <a:gdLst/>
                <a:ahLst/>
                <a:cxnLst/>
                <a:rect l="l" t="t" r="r" b="b"/>
                <a:pathLst>
                  <a:path w="483" h="491" extrusionOk="0">
                    <a:moveTo>
                      <a:pt x="1" y="1"/>
                    </a:moveTo>
                    <a:lnTo>
                      <a:pt x="9" y="491"/>
                    </a:lnTo>
                    <a:lnTo>
                      <a:pt x="475" y="491"/>
                    </a:lnTo>
                    <a:lnTo>
                      <a:pt x="4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22"/>
              <p:cNvSpPr/>
              <p:nvPr/>
            </p:nvSpPr>
            <p:spPr>
              <a:xfrm>
                <a:off x="2067602" y="1013815"/>
                <a:ext cx="2682274" cy="2966056"/>
              </a:xfrm>
              <a:custGeom>
                <a:avLst/>
                <a:gdLst/>
                <a:ahLst/>
                <a:cxnLst/>
                <a:rect l="l" t="t" r="r" b="b"/>
                <a:pathLst>
                  <a:path w="27987" h="30948" extrusionOk="0">
                    <a:moveTo>
                      <a:pt x="0" y="1"/>
                    </a:moveTo>
                    <a:lnTo>
                      <a:pt x="49" y="1"/>
                    </a:lnTo>
                    <a:lnTo>
                      <a:pt x="49" y="1"/>
                    </a:lnTo>
                    <a:cubicBezTo>
                      <a:pt x="33" y="1"/>
                      <a:pt x="17" y="1"/>
                      <a:pt x="0" y="1"/>
                    </a:cubicBezTo>
                    <a:close/>
                    <a:moveTo>
                      <a:pt x="49" y="1"/>
                    </a:moveTo>
                    <a:lnTo>
                      <a:pt x="49" y="1"/>
                    </a:lnTo>
                    <a:cubicBezTo>
                      <a:pt x="1907" y="12"/>
                      <a:pt x="3714" y="632"/>
                      <a:pt x="5187" y="1769"/>
                    </a:cubicBezTo>
                    <a:cubicBezTo>
                      <a:pt x="7291" y="3383"/>
                      <a:pt x="8492" y="5911"/>
                      <a:pt x="8484" y="8561"/>
                    </a:cubicBezTo>
                    <a:lnTo>
                      <a:pt x="8447" y="22383"/>
                    </a:lnTo>
                    <a:cubicBezTo>
                      <a:pt x="8447" y="27112"/>
                      <a:pt x="12282" y="30948"/>
                      <a:pt x="17012" y="30948"/>
                    </a:cubicBezTo>
                    <a:lnTo>
                      <a:pt x="27949" y="30948"/>
                    </a:lnTo>
                    <a:cubicBezTo>
                      <a:pt x="26083" y="30944"/>
                      <a:pt x="24272" y="30327"/>
                      <a:pt x="22795" y="29195"/>
                    </a:cubicBezTo>
                    <a:cubicBezTo>
                      <a:pt x="20687" y="27586"/>
                      <a:pt x="19479" y="25058"/>
                      <a:pt x="19479" y="22407"/>
                    </a:cubicBezTo>
                    <a:lnTo>
                      <a:pt x="19515" y="8623"/>
                    </a:lnTo>
                    <a:cubicBezTo>
                      <a:pt x="19528" y="3889"/>
                      <a:pt x="15701" y="42"/>
                      <a:pt x="10971" y="29"/>
                    </a:cubicBezTo>
                    <a:lnTo>
                      <a:pt x="8508" y="25"/>
                    </a:lnTo>
                    <a:lnTo>
                      <a:pt x="49" y="1"/>
                    </a:lnTo>
                    <a:close/>
                    <a:moveTo>
                      <a:pt x="27949" y="30948"/>
                    </a:moveTo>
                    <a:cubicBezTo>
                      <a:pt x="27955" y="30948"/>
                      <a:pt x="27961" y="30948"/>
                      <a:pt x="27968" y="30948"/>
                    </a:cubicBezTo>
                    <a:cubicBezTo>
                      <a:pt x="27974" y="30948"/>
                      <a:pt x="27980" y="30948"/>
                      <a:pt x="27986" y="309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22"/>
              <p:cNvSpPr/>
              <p:nvPr/>
            </p:nvSpPr>
            <p:spPr>
              <a:xfrm>
                <a:off x="2923278" y="2099703"/>
                <a:ext cx="43991" cy="46291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83" extrusionOk="0">
                    <a:moveTo>
                      <a:pt x="9" y="1"/>
                    </a:moveTo>
                    <a:lnTo>
                      <a:pt x="1" y="483"/>
                    </a:lnTo>
                    <a:lnTo>
                      <a:pt x="458" y="483"/>
                    </a:lnTo>
                    <a:lnTo>
                      <a:pt x="4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22"/>
              <p:cNvSpPr/>
              <p:nvPr/>
            </p:nvSpPr>
            <p:spPr>
              <a:xfrm>
                <a:off x="2925290" y="2006928"/>
                <a:ext cx="39965" cy="4629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3" extrusionOk="0">
                    <a:moveTo>
                      <a:pt x="8" y="1"/>
                    </a:moveTo>
                    <a:lnTo>
                      <a:pt x="0" y="483"/>
                    </a:lnTo>
                    <a:lnTo>
                      <a:pt x="417" y="483"/>
                    </a:lnTo>
                    <a:lnTo>
                      <a:pt x="40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22"/>
              <p:cNvSpPr/>
              <p:nvPr/>
            </p:nvSpPr>
            <p:spPr>
              <a:xfrm>
                <a:off x="2927207" y="1914154"/>
                <a:ext cx="36132" cy="46291"/>
              </a:xfrm>
              <a:custGeom>
                <a:avLst/>
                <a:gdLst/>
                <a:ahLst/>
                <a:cxnLst/>
                <a:rect l="l" t="t" r="r" b="b"/>
                <a:pathLst>
                  <a:path w="377" h="483" extrusionOk="0">
                    <a:moveTo>
                      <a:pt x="9" y="1"/>
                    </a:moveTo>
                    <a:lnTo>
                      <a:pt x="1" y="483"/>
                    </a:lnTo>
                    <a:lnTo>
                      <a:pt x="376" y="483"/>
                    </a:lnTo>
                    <a:lnTo>
                      <a:pt x="3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22"/>
              <p:cNvSpPr/>
              <p:nvPr/>
            </p:nvSpPr>
            <p:spPr>
              <a:xfrm>
                <a:off x="2929124" y="1820995"/>
                <a:ext cx="32202" cy="46674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87" extrusionOk="0">
                    <a:moveTo>
                      <a:pt x="328" y="1"/>
                    </a:moveTo>
                    <a:lnTo>
                      <a:pt x="9" y="5"/>
                    </a:lnTo>
                    <a:lnTo>
                      <a:pt x="1" y="487"/>
                    </a:lnTo>
                    <a:lnTo>
                      <a:pt x="336" y="487"/>
                    </a:lnTo>
                    <a:lnTo>
                      <a:pt x="3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22"/>
              <p:cNvSpPr/>
              <p:nvPr/>
            </p:nvSpPr>
            <p:spPr>
              <a:xfrm>
                <a:off x="2926441" y="1727070"/>
                <a:ext cx="31436" cy="48591"/>
              </a:xfrm>
              <a:custGeom>
                <a:avLst/>
                <a:gdLst/>
                <a:ahLst/>
                <a:cxnLst/>
                <a:rect l="l" t="t" r="r" b="b"/>
                <a:pathLst>
                  <a:path w="328" h="507" extrusionOk="0">
                    <a:moveTo>
                      <a:pt x="274" y="0"/>
                    </a:moveTo>
                    <a:lnTo>
                      <a:pt x="0" y="33"/>
                    </a:lnTo>
                    <a:lnTo>
                      <a:pt x="29" y="507"/>
                    </a:lnTo>
                    <a:lnTo>
                      <a:pt x="327" y="490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22"/>
              <p:cNvSpPr/>
              <p:nvPr/>
            </p:nvSpPr>
            <p:spPr>
              <a:xfrm>
                <a:off x="2913502" y="1634679"/>
                <a:ext cx="31819" cy="5022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524" extrusionOk="0">
                    <a:moveTo>
                      <a:pt x="229" y="0"/>
                    </a:moveTo>
                    <a:lnTo>
                      <a:pt x="1" y="49"/>
                    </a:lnTo>
                    <a:lnTo>
                      <a:pt x="78" y="523"/>
                    </a:lnTo>
                    <a:lnTo>
                      <a:pt x="331" y="482"/>
                    </a:lnTo>
                    <a:lnTo>
                      <a:pt x="22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22"/>
              <p:cNvSpPr/>
              <p:nvPr/>
            </p:nvSpPr>
            <p:spPr>
              <a:xfrm>
                <a:off x="2891171" y="1544683"/>
                <a:ext cx="32202" cy="50124"/>
              </a:xfrm>
              <a:custGeom>
                <a:avLst/>
                <a:gdLst/>
                <a:ahLst/>
                <a:cxnLst/>
                <a:rect l="l" t="t" r="r" b="b"/>
                <a:pathLst>
                  <a:path w="336" h="523" extrusionOk="0">
                    <a:moveTo>
                      <a:pt x="189" y="0"/>
                    </a:moveTo>
                    <a:lnTo>
                      <a:pt x="1" y="61"/>
                    </a:lnTo>
                    <a:lnTo>
                      <a:pt x="132" y="523"/>
                    </a:lnTo>
                    <a:lnTo>
                      <a:pt x="336" y="466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22"/>
              <p:cNvSpPr/>
              <p:nvPr/>
            </p:nvSpPr>
            <p:spPr>
              <a:xfrm>
                <a:off x="2859926" y="1458138"/>
                <a:ext cx="32586" cy="48974"/>
              </a:xfrm>
              <a:custGeom>
                <a:avLst/>
                <a:gdLst/>
                <a:ahLst/>
                <a:cxnLst/>
                <a:rect l="l" t="t" r="r" b="b"/>
                <a:pathLst>
                  <a:path w="340" h="511" extrusionOk="0">
                    <a:moveTo>
                      <a:pt x="143" y="0"/>
                    </a:moveTo>
                    <a:lnTo>
                      <a:pt x="0" y="62"/>
                    </a:lnTo>
                    <a:lnTo>
                      <a:pt x="176" y="511"/>
                    </a:lnTo>
                    <a:lnTo>
                      <a:pt x="339" y="446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22"/>
              <p:cNvSpPr/>
              <p:nvPr/>
            </p:nvSpPr>
            <p:spPr>
              <a:xfrm>
                <a:off x="2819577" y="1375906"/>
                <a:ext cx="32586" cy="46291"/>
              </a:xfrm>
              <a:custGeom>
                <a:avLst/>
                <a:gdLst/>
                <a:ahLst/>
                <a:cxnLst/>
                <a:rect l="l" t="t" r="r" b="b"/>
                <a:pathLst>
                  <a:path w="340" h="483" extrusionOk="0">
                    <a:moveTo>
                      <a:pt x="94" y="1"/>
                    </a:moveTo>
                    <a:lnTo>
                      <a:pt x="0" y="58"/>
                    </a:lnTo>
                    <a:lnTo>
                      <a:pt x="221" y="483"/>
                    </a:lnTo>
                    <a:lnTo>
                      <a:pt x="339" y="421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22"/>
              <p:cNvSpPr/>
              <p:nvPr/>
            </p:nvSpPr>
            <p:spPr>
              <a:xfrm>
                <a:off x="2769835" y="1299616"/>
                <a:ext cx="33352" cy="42361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42" extrusionOk="0">
                    <a:moveTo>
                      <a:pt x="58" y="0"/>
                    </a:moveTo>
                    <a:lnTo>
                      <a:pt x="1" y="45"/>
                    </a:lnTo>
                    <a:lnTo>
                      <a:pt x="270" y="441"/>
                    </a:lnTo>
                    <a:lnTo>
                      <a:pt x="348" y="39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22"/>
              <p:cNvSpPr/>
              <p:nvPr/>
            </p:nvSpPr>
            <p:spPr>
              <a:xfrm>
                <a:off x="2711180" y="1230322"/>
                <a:ext cx="34119" cy="36898"/>
              </a:xfrm>
              <a:custGeom>
                <a:avLst/>
                <a:gdLst/>
                <a:ahLst/>
                <a:cxnLst/>
                <a:rect l="l" t="t" r="r" b="b"/>
                <a:pathLst>
                  <a:path w="356" h="385" extrusionOk="0">
                    <a:moveTo>
                      <a:pt x="20" y="0"/>
                    </a:moveTo>
                    <a:lnTo>
                      <a:pt x="0" y="21"/>
                    </a:lnTo>
                    <a:lnTo>
                      <a:pt x="315" y="384"/>
                    </a:lnTo>
                    <a:lnTo>
                      <a:pt x="355" y="352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22"/>
              <p:cNvSpPr/>
              <p:nvPr/>
            </p:nvSpPr>
            <p:spPr>
              <a:xfrm>
                <a:off x="2661054" y="1183359"/>
                <a:ext cx="18114" cy="16101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8" extrusionOk="0">
                    <a:moveTo>
                      <a:pt x="0" y="0"/>
                    </a:moveTo>
                    <a:lnTo>
                      <a:pt x="180" y="168"/>
                    </a:lnTo>
                    <a:lnTo>
                      <a:pt x="188" y="1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22"/>
              <p:cNvSpPr/>
              <p:nvPr/>
            </p:nvSpPr>
            <p:spPr>
              <a:xfrm>
                <a:off x="3683112" y="3923861"/>
                <a:ext cx="23577" cy="479"/>
              </a:xfrm>
              <a:custGeom>
                <a:avLst/>
                <a:gdLst/>
                <a:ahLst/>
                <a:cxnLst/>
                <a:rect l="l" t="t" r="r" b="b"/>
                <a:pathLst>
                  <a:path w="246" h="5" extrusionOk="0">
                    <a:moveTo>
                      <a:pt x="0" y="1"/>
                    </a:moveTo>
                    <a:lnTo>
                      <a:pt x="0" y="5"/>
                    </a:lnTo>
                    <a:lnTo>
                      <a:pt x="245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22"/>
              <p:cNvSpPr/>
              <p:nvPr/>
            </p:nvSpPr>
            <p:spPr>
              <a:xfrm>
                <a:off x="3590337" y="3914469"/>
                <a:ext cx="46674" cy="757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79" extrusionOk="0">
                    <a:moveTo>
                      <a:pt x="4" y="1"/>
                    </a:moveTo>
                    <a:lnTo>
                      <a:pt x="0" y="25"/>
                    </a:lnTo>
                    <a:lnTo>
                      <a:pt x="482" y="78"/>
                    </a:lnTo>
                    <a:lnTo>
                      <a:pt x="486" y="62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22"/>
              <p:cNvSpPr/>
              <p:nvPr/>
            </p:nvSpPr>
            <p:spPr>
              <a:xfrm>
                <a:off x="3498712" y="3893767"/>
                <a:ext cx="46291" cy="15334"/>
              </a:xfrm>
              <a:custGeom>
                <a:avLst/>
                <a:gdLst/>
                <a:ahLst/>
                <a:cxnLst/>
                <a:rect l="l" t="t" r="r" b="b"/>
                <a:pathLst>
                  <a:path w="483" h="160" extrusionOk="0">
                    <a:moveTo>
                      <a:pt x="13" y="0"/>
                    </a:moveTo>
                    <a:lnTo>
                      <a:pt x="1" y="45"/>
                    </a:lnTo>
                    <a:lnTo>
                      <a:pt x="474" y="159"/>
                    </a:lnTo>
                    <a:lnTo>
                      <a:pt x="483" y="123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22"/>
              <p:cNvSpPr/>
              <p:nvPr/>
            </p:nvSpPr>
            <p:spPr>
              <a:xfrm>
                <a:off x="3410250" y="3862043"/>
                <a:ext cx="45907" cy="22427"/>
              </a:xfrm>
              <a:custGeom>
                <a:avLst/>
                <a:gdLst/>
                <a:ahLst/>
                <a:cxnLst/>
                <a:rect l="l" t="t" r="r" b="b"/>
                <a:pathLst>
                  <a:path w="479" h="234" extrusionOk="0">
                    <a:moveTo>
                      <a:pt x="29" y="0"/>
                    </a:moveTo>
                    <a:lnTo>
                      <a:pt x="1" y="66"/>
                    </a:lnTo>
                    <a:lnTo>
                      <a:pt x="458" y="233"/>
                    </a:lnTo>
                    <a:lnTo>
                      <a:pt x="478" y="18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22"/>
              <p:cNvSpPr/>
              <p:nvPr/>
            </p:nvSpPr>
            <p:spPr>
              <a:xfrm>
                <a:off x="3326101" y="3820160"/>
                <a:ext cx="44757" cy="2904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303" extrusionOk="0">
                    <a:moveTo>
                      <a:pt x="45" y="0"/>
                    </a:moveTo>
                    <a:lnTo>
                      <a:pt x="0" y="78"/>
                    </a:lnTo>
                    <a:lnTo>
                      <a:pt x="433" y="302"/>
                    </a:lnTo>
                    <a:lnTo>
                      <a:pt x="466" y="229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22"/>
              <p:cNvSpPr/>
              <p:nvPr/>
            </p:nvSpPr>
            <p:spPr>
              <a:xfrm>
                <a:off x="3247032" y="3768023"/>
                <a:ext cx="44278" cy="3536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369" extrusionOk="0">
                    <a:moveTo>
                      <a:pt x="70" y="1"/>
                    </a:moveTo>
                    <a:lnTo>
                      <a:pt x="0" y="91"/>
                    </a:lnTo>
                    <a:lnTo>
                      <a:pt x="405" y="369"/>
                    </a:lnTo>
                    <a:lnTo>
                      <a:pt x="462" y="283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22"/>
              <p:cNvSpPr/>
              <p:nvPr/>
            </p:nvSpPr>
            <p:spPr>
              <a:xfrm>
                <a:off x="3174958" y="3707738"/>
                <a:ext cx="42840" cy="40444"/>
              </a:xfrm>
              <a:custGeom>
                <a:avLst/>
                <a:gdLst/>
                <a:ahLst/>
                <a:cxnLst/>
                <a:rect l="l" t="t" r="r" b="b"/>
                <a:pathLst>
                  <a:path w="447" h="422" extrusionOk="0">
                    <a:moveTo>
                      <a:pt x="95" y="1"/>
                    </a:moveTo>
                    <a:lnTo>
                      <a:pt x="1" y="95"/>
                    </a:lnTo>
                    <a:lnTo>
                      <a:pt x="369" y="422"/>
                    </a:lnTo>
                    <a:lnTo>
                      <a:pt x="446" y="32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22"/>
              <p:cNvSpPr/>
              <p:nvPr/>
            </p:nvSpPr>
            <p:spPr>
              <a:xfrm>
                <a:off x="3110457" y="3639307"/>
                <a:ext cx="41499" cy="44278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62" extrusionOk="0">
                    <a:moveTo>
                      <a:pt x="123" y="0"/>
                    </a:moveTo>
                    <a:lnTo>
                      <a:pt x="0" y="98"/>
                    </a:lnTo>
                    <a:lnTo>
                      <a:pt x="327" y="462"/>
                    </a:lnTo>
                    <a:lnTo>
                      <a:pt x="433" y="368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22"/>
              <p:cNvSpPr/>
              <p:nvPr/>
            </p:nvSpPr>
            <p:spPr>
              <a:xfrm>
                <a:off x="3054869" y="3563688"/>
                <a:ext cx="39582" cy="47920"/>
              </a:xfrm>
              <a:custGeom>
                <a:avLst/>
                <a:gdLst/>
                <a:ahLst/>
                <a:cxnLst/>
                <a:rect l="l" t="t" r="r" b="b"/>
                <a:pathLst>
                  <a:path w="413" h="500" extrusionOk="0">
                    <a:moveTo>
                      <a:pt x="151" y="1"/>
                    </a:moveTo>
                    <a:lnTo>
                      <a:pt x="0" y="95"/>
                    </a:lnTo>
                    <a:lnTo>
                      <a:pt x="278" y="499"/>
                    </a:lnTo>
                    <a:lnTo>
                      <a:pt x="413" y="40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22"/>
              <p:cNvSpPr/>
              <p:nvPr/>
            </p:nvSpPr>
            <p:spPr>
              <a:xfrm>
                <a:off x="3008673" y="3482701"/>
                <a:ext cx="37665" cy="49837"/>
              </a:xfrm>
              <a:custGeom>
                <a:avLst/>
                <a:gdLst/>
                <a:ahLst/>
                <a:cxnLst/>
                <a:rect l="l" t="t" r="r" b="b"/>
                <a:pathLst>
                  <a:path w="393" h="520" extrusionOk="0">
                    <a:moveTo>
                      <a:pt x="180" y="1"/>
                    </a:moveTo>
                    <a:lnTo>
                      <a:pt x="0" y="82"/>
                    </a:lnTo>
                    <a:lnTo>
                      <a:pt x="229" y="519"/>
                    </a:lnTo>
                    <a:lnTo>
                      <a:pt x="392" y="429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22"/>
              <p:cNvSpPr/>
              <p:nvPr/>
            </p:nvSpPr>
            <p:spPr>
              <a:xfrm>
                <a:off x="2973020" y="3397019"/>
                <a:ext cx="34886" cy="50508"/>
              </a:xfrm>
              <a:custGeom>
                <a:avLst/>
                <a:gdLst/>
                <a:ahLst/>
                <a:cxnLst/>
                <a:rect l="l" t="t" r="r" b="b"/>
                <a:pathLst>
                  <a:path w="364" h="527" extrusionOk="0">
                    <a:moveTo>
                      <a:pt x="209" y="0"/>
                    </a:moveTo>
                    <a:lnTo>
                      <a:pt x="0" y="65"/>
                    </a:lnTo>
                    <a:lnTo>
                      <a:pt x="172" y="527"/>
                    </a:lnTo>
                    <a:lnTo>
                      <a:pt x="364" y="453"/>
                    </a:lnTo>
                    <a:lnTo>
                      <a:pt x="20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22"/>
              <p:cNvSpPr/>
              <p:nvPr/>
            </p:nvSpPr>
            <p:spPr>
              <a:xfrm>
                <a:off x="2948388" y="3307694"/>
                <a:ext cx="32202" cy="50604"/>
              </a:xfrm>
              <a:custGeom>
                <a:avLst/>
                <a:gdLst/>
                <a:ahLst/>
                <a:cxnLst/>
                <a:rect l="l" t="t" r="r" b="b"/>
                <a:pathLst>
                  <a:path w="336" h="528" extrusionOk="0">
                    <a:moveTo>
                      <a:pt x="233" y="1"/>
                    </a:moveTo>
                    <a:lnTo>
                      <a:pt x="0" y="50"/>
                    </a:lnTo>
                    <a:lnTo>
                      <a:pt x="114" y="528"/>
                    </a:lnTo>
                    <a:lnTo>
                      <a:pt x="335" y="471"/>
                    </a:lnTo>
                    <a:lnTo>
                      <a:pt x="23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22"/>
              <p:cNvSpPr/>
              <p:nvPr/>
            </p:nvSpPr>
            <p:spPr>
              <a:xfrm>
                <a:off x="2934683" y="3216932"/>
                <a:ext cx="29040" cy="48974"/>
              </a:xfrm>
              <a:custGeom>
                <a:avLst/>
                <a:gdLst/>
                <a:ahLst/>
                <a:cxnLst/>
                <a:rect l="l" t="t" r="r" b="b"/>
                <a:pathLst>
                  <a:path w="303" h="511" extrusionOk="0">
                    <a:moveTo>
                      <a:pt x="262" y="0"/>
                    </a:moveTo>
                    <a:lnTo>
                      <a:pt x="0" y="17"/>
                    </a:lnTo>
                    <a:lnTo>
                      <a:pt x="57" y="511"/>
                    </a:lnTo>
                    <a:lnTo>
                      <a:pt x="302" y="478"/>
                    </a:lnTo>
                    <a:lnTo>
                      <a:pt x="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22"/>
              <p:cNvSpPr/>
              <p:nvPr/>
            </p:nvSpPr>
            <p:spPr>
              <a:xfrm>
                <a:off x="2931520" y="3124540"/>
                <a:ext cx="27506" cy="47057"/>
              </a:xfrm>
              <a:custGeom>
                <a:avLst/>
                <a:gdLst/>
                <a:ahLst/>
                <a:cxnLst/>
                <a:rect l="l" t="t" r="r" b="b"/>
                <a:pathLst>
                  <a:path w="287" h="491" extrusionOk="0">
                    <a:moveTo>
                      <a:pt x="0" y="0"/>
                    </a:moveTo>
                    <a:lnTo>
                      <a:pt x="9" y="490"/>
                    </a:lnTo>
                    <a:lnTo>
                      <a:pt x="278" y="486"/>
                    </a:lnTo>
                    <a:lnTo>
                      <a:pt x="2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22"/>
              <p:cNvSpPr/>
              <p:nvPr/>
            </p:nvSpPr>
            <p:spPr>
              <a:xfrm>
                <a:off x="2930753" y="3031382"/>
                <a:ext cx="29040" cy="46674"/>
              </a:xfrm>
              <a:custGeom>
                <a:avLst/>
                <a:gdLst/>
                <a:ahLst/>
                <a:cxnLst/>
                <a:rect l="l" t="t" r="r" b="b"/>
                <a:pathLst>
                  <a:path w="303" h="487" extrusionOk="0">
                    <a:moveTo>
                      <a:pt x="0" y="0"/>
                    </a:moveTo>
                    <a:lnTo>
                      <a:pt x="4" y="486"/>
                    </a:lnTo>
                    <a:lnTo>
                      <a:pt x="298" y="486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22"/>
              <p:cNvSpPr/>
              <p:nvPr/>
            </p:nvSpPr>
            <p:spPr>
              <a:xfrm>
                <a:off x="2929603" y="2938224"/>
                <a:ext cx="31340" cy="46674"/>
              </a:xfrm>
              <a:custGeom>
                <a:avLst/>
                <a:gdLst/>
                <a:ahLst/>
                <a:cxnLst/>
                <a:rect l="l" t="t" r="r" b="b"/>
                <a:pathLst>
                  <a:path w="327" h="487" extrusionOk="0">
                    <a:moveTo>
                      <a:pt x="0" y="0"/>
                    </a:moveTo>
                    <a:lnTo>
                      <a:pt x="8" y="486"/>
                    </a:lnTo>
                    <a:lnTo>
                      <a:pt x="323" y="486"/>
                    </a:lnTo>
                    <a:lnTo>
                      <a:pt x="3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22"/>
              <p:cNvSpPr/>
              <p:nvPr/>
            </p:nvSpPr>
            <p:spPr>
              <a:xfrm>
                <a:off x="2928741" y="2845065"/>
                <a:ext cx="32969" cy="46674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87" extrusionOk="0">
                    <a:moveTo>
                      <a:pt x="1" y="0"/>
                    </a:moveTo>
                    <a:lnTo>
                      <a:pt x="5" y="486"/>
                    </a:lnTo>
                    <a:lnTo>
                      <a:pt x="340" y="486"/>
                    </a:lnTo>
                    <a:lnTo>
                      <a:pt x="3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22"/>
              <p:cNvSpPr/>
              <p:nvPr/>
            </p:nvSpPr>
            <p:spPr>
              <a:xfrm>
                <a:off x="2927591" y="2751907"/>
                <a:ext cx="35365" cy="46674"/>
              </a:xfrm>
              <a:custGeom>
                <a:avLst/>
                <a:gdLst/>
                <a:ahLst/>
                <a:cxnLst/>
                <a:rect l="l" t="t" r="r" b="b"/>
                <a:pathLst>
                  <a:path w="369" h="487" extrusionOk="0">
                    <a:moveTo>
                      <a:pt x="1" y="0"/>
                    </a:moveTo>
                    <a:lnTo>
                      <a:pt x="5" y="486"/>
                    </a:lnTo>
                    <a:lnTo>
                      <a:pt x="364" y="486"/>
                    </a:lnTo>
                    <a:lnTo>
                      <a:pt x="3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22"/>
              <p:cNvSpPr/>
              <p:nvPr/>
            </p:nvSpPr>
            <p:spPr>
              <a:xfrm>
                <a:off x="2926441" y="2658749"/>
                <a:ext cx="37665" cy="46674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87" extrusionOk="0">
                    <a:moveTo>
                      <a:pt x="0" y="0"/>
                    </a:moveTo>
                    <a:lnTo>
                      <a:pt x="9" y="486"/>
                    </a:lnTo>
                    <a:lnTo>
                      <a:pt x="384" y="486"/>
                    </a:lnTo>
                    <a:lnTo>
                      <a:pt x="39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22"/>
              <p:cNvSpPr/>
              <p:nvPr/>
            </p:nvSpPr>
            <p:spPr>
              <a:xfrm>
                <a:off x="2925674" y="2565495"/>
                <a:ext cx="39199" cy="46674"/>
              </a:xfrm>
              <a:custGeom>
                <a:avLst/>
                <a:gdLst/>
                <a:ahLst/>
                <a:cxnLst/>
                <a:rect l="l" t="t" r="r" b="b"/>
                <a:pathLst>
                  <a:path w="409" h="487" extrusionOk="0">
                    <a:moveTo>
                      <a:pt x="0" y="1"/>
                    </a:moveTo>
                    <a:lnTo>
                      <a:pt x="4" y="487"/>
                    </a:lnTo>
                    <a:lnTo>
                      <a:pt x="405" y="487"/>
                    </a:lnTo>
                    <a:lnTo>
                      <a:pt x="40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22"/>
              <p:cNvSpPr/>
              <p:nvPr/>
            </p:nvSpPr>
            <p:spPr>
              <a:xfrm>
                <a:off x="2924428" y="2472336"/>
                <a:ext cx="41595" cy="46674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87" extrusionOk="0">
                    <a:moveTo>
                      <a:pt x="1" y="1"/>
                    </a:moveTo>
                    <a:lnTo>
                      <a:pt x="9" y="487"/>
                    </a:lnTo>
                    <a:lnTo>
                      <a:pt x="430" y="487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22"/>
              <p:cNvSpPr/>
              <p:nvPr/>
            </p:nvSpPr>
            <p:spPr>
              <a:xfrm>
                <a:off x="2923661" y="2379178"/>
                <a:ext cx="43224" cy="46674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87" extrusionOk="0">
                    <a:moveTo>
                      <a:pt x="1" y="1"/>
                    </a:moveTo>
                    <a:lnTo>
                      <a:pt x="5" y="487"/>
                    </a:lnTo>
                    <a:lnTo>
                      <a:pt x="446" y="487"/>
                    </a:lnTo>
                    <a:lnTo>
                      <a:pt x="4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22"/>
              <p:cNvSpPr/>
              <p:nvPr/>
            </p:nvSpPr>
            <p:spPr>
              <a:xfrm>
                <a:off x="2922511" y="2286020"/>
                <a:ext cx="45524" cy="46674"/>
              </a:xfrm>
              <a:custGeom>
                <a:avLst/>
                <a:gdLst/>
                <a:ahLst/>
                <a:cxnLst/>
                <a:rect l="l" t="t" r="r" b="b"/>
                <a:pathLst>
                  <a:path w="475" h="487" extrusionOk="0">
                    <a:moveTo>
                      <a:pt x="1" y="1"/>
                    </a:moveTo>
                    <a:lnTo>
                      <a:pt x="5" y="487"/>
                    </a:lnTo>
                    <a:lnTo>
                      <a:pt x="470" y="487"/>
                    </a:lnTo>
                    <a:lnTo>
                      <a:pt x="47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22"/>
              <p:cNvSpPr/>
              <p:nvPr/>
            </p:nvSpPr>
            <p:spPr>
              <a:xfrm>
                <a:off x="2921744" y="2192478"/>
                <a:ext cx="47057" cy="47057"/>
              </a:xfrm>
              <a:custGeom>
                <a:avLst/>
                <a:gdLst/>
                <a:ahLst/>
                <a:cxnLst/>
                <a:rect l="l" t="t" r="r" b="b"/>
                <a:pathLst>
                  <a:path w="491" h="491" extrusionOk="0">
                    <a:moveTo>
                      <a:pt x="4" y="1"/>
                    </a:moveTo>
                    <a:lnTo>
                      <a:pt x="0" y="246"/>
                    </a:lnTo>
                    <a:lnTo>
                      <a:pt x="4" y="491"/>
                    </a:lnTo>
                    <a:lnTo>
                      <a:pt x="486" y="491"/>
                    </a:lnTo>
                    <a:lnTo>
                      <a:pt x="491" y="246"/>
                    </a:lnTo>
                    <a:lnTo>
                      <a:pt x="4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22"/>
              <p:cNvSpPr/>
              <p:nvPr/>
            </p:nvSpPr>
            <p:spPr>
              <a:xfrm>
                <a:off x="3855340" y="2098937"/>
                <a:ext cx="42361" cy="46674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87" extrusionOk="0">
                    <a:moveTo>
                      <a:pt x="17" y="0"/>
                    </a:moveTo>
                    <a:lnTo>
                      <a:pt x="0" y="486"/>
                    </a:lnTo>
                    <a:lnTo>
                      <a:pt x="442" y="486"/>
                    </a:lnTo>
                    <a:lnTo>
                      <a:pt x="42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22"/>
              <p:cNvSpPr/>
              <p:nvPr/>
            </p:nvSpPr>
            <p:spPr>
              <a:xfrm>
                <a:off x="3858119" y="2005395"/>
                <a:ext cx="36803" cy="47057"/>
              </a:xfrm>
              <a:custGeom>
                <a:avLst/>
                <a:gdLst/>
                <a:ahLst/>
                <a:cxnLst/>
                <a:rect l="l" t="t" r="r" b="b"/>
                <a:pathLst>
                  <a:path w="384" h="491" extrusionOk="0">
                    <a:moveTo>
                      <a:pt x="16" y="0"/>
                    </a:moveTo>
                    <a:lnTo>
                      <a:pt x="0" y="490"/>
                    </a:lnTo>
                    <a:lnTo>
                      <a:pt x="384" y="490"/>
                    </a:lnTo>
                    <a:lnTo>
                      <a:pt x="3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22"/>
              <p:cNvSpPr/>
              <p:nvPr/>
            </p:nvSpPr>
            <p:spPr>
              <a:xfrm>
                <a:off x="3861186" y="1912237"/>
                <a:ext cx="30669" cy="4667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487" extrusionOk="0">
                    <a:moveTo>
                      <a:pt x="17" y="0"/>
                    </a:moveTo>
                    <a:lnTo>
                      <a:pt x="1" y="486"/>
                    </a:lnTo>
                    <a:lnTo>
                      <a:pt x="319" y="486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22"/>
              <p:cNvSpPr/>
              <p:nvPr/>
            </p:nvSpPr>
            <p:spPr>
              <a:xfrm>
                <a:off x="3864349" y="1818216"/>
                <a:ext cx="24343" cy="47153"/>
              </a:xfrm>
              <a:custGeom>
                <a:avLst/>
                <a:gdLst/>
                <a:ahLst/>
                <a:cxnLst/>
                <a:rect l="l" t="t" r="r" b="b"/>
                <a:pathLst>
                  <a:path w="254" h="492" extrusionOk="0">
                    <a:moveTo>
                      <a:pt x="241" y="1"/>
                    </a:moveTo>
                    <a:lnTo>
                      <a:pt x="9" y="5"/>
                    </a:lnTo>
                    <a:cubicBezTo>
                      <a:pt x="9" y="87"/>
                      <a:pt x="9" y="168"/>
                      <a:pt x="9" y="250"/>
                    </a:cubicBezTo>
                    <a:lnTo>
                      <a:pt x="0" y="491"/>
                    </a:lnTo>
                    <a:lnTo>
                      <a:pt x="254" y="491"/>
                    </a:lnTo>
                    <a:cubicBezTo>
                      <a:pt x="250" y="332"/>
                      <a:pt x="241" y="168"/>
                      <a:pt x="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22"/>
              <p:cNvSpPr/>
              <p:nvPr/>
            </p:nvSpPr>
            <p:spPr>
              <a:xfrm>
                <a:off x="3859653" y="1724291"/>
                <a:ext cx="25110" cy="48687"/>
              </a:xfrm>
              <a:custGeom>
                <a:avLst/>
                <a:gdLst/>
                <a:ahLst/>
                <a:cxnLst/>
                <a:rect l="l" t="t" r="r" b="b"/>
                <a:pathLst>
                  <a:path w="262" h="508" extrusionOk="0">
                    <a:moveTo>
                      <a:pt x="201" y="1"/>
                    </a:moveTo>
                    <a:lnTo>
                      <a:pt x="0" y="25"/>
                    </a:lnTo>
                    <a:cubicBezTo>
                      <a:pt x="21" y="185"/>
                      <a:pt x="33" y="348"/>
                      <a:pt x="45" y="507"/>
                    </a:cubicBezTo>
                    <a:lnTo>
                      <a:pt x="262" y="491"/>
                    </a:lnTo>
                    <a:cubicBezTo>
                      <a:pt x="245" y="323"/>
                      <a:pt x="225" y="160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22"/>
              <p:cNvSpPr/>
              <p:nvPr/>
            </p:nvSpPr>
            <p:spPr>
              <a:xfrm>
                <a:off x="3844031" y="1631899"/>
                <a:ext cx="26644" cy="49453"/>
              </a:xfrm>
              <a:custGeom>
                <a:avLst/>
                <a:gdLst/>
                <a:ahLst/>
                <a:cxnLst/>
                <a:rect l="l" t="t" r="r" b="b"/>
                <a:pathLst>
                  <a:path w="278" h="516" extrusionOk="0">
                    <a:moveTo>
                      <a:pt x="163" y="1"/>
                    </a:moveTo>
                    <a:lnTo>
                      <a:pt x="0" y="42"/>
                    </a:lnTo>
                    <a:cubicBezTo>
                      <a:pt x="33" y="197"/>
                      <a:pt x="65" y="356"/>
                      <a:pt x="94" y="515"/>
                    </a:cubicBezTo>
                    <a:lnTo>
                      <a:pt x="278" y="479"/>
                    </a:lnTo>
                    <a:cubicBezTo>
                      <a:pt x="245" y="319"/>
                      <a:pt x="208" y="156"/>
                      <a:pt x="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22"/>
              <p:cNvSpPr/>
              <p:nvPr/>
            </p:nvSpPr>
            <p:spPr>
              <a:xfrm>
                <a:off x="3817770" y="1542287"/>
                <a:ext cx="28656" cy="4907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512" extrusionOk="0">
                    <a:moveTo>
                      <a:pt x="135" y="1"/>
                    </a:moveTo>
                    <a:lnTo>
                      <a:pt x="0" y="50"/>
                    </a:lnTo>
                    <a:cubicBezTo>
                      <a:pt x="58" y="205"/>
                      <a:pt x="102" y="356"/>
                      <a:pt x="151" y="511"/>
                    </a:cubicBezTo>
                    <a:lnTo>
                      <a:pt x="299" y="466"/>
                    </a:lnTo>
                    <a:cubicBezTo>
                      <a:pt x="250" y="307"/>
                      <a:pt x="196" y="152"/>
                      <a:pt x="1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22"/>
              <p:cNvSpPr/>
              <p:nvPr/>
            </p:nvSpPr>
            <p:spPr>
              <a:xfrm>
                <a:off x="3782500" y="1456125"/>
                <a:ext cx="30285" cy="47537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96" extrusionOk="0">
                    <a:moveTo>
                      <a:pt x="103" y="1"/>
                    </a:moveTo>
                    <a:lnTo>
                      <a:pt x="1" y="54"/>
                    </a:lnTo>
                    <a:cubicBezTo>
                      <a:pt x="70" y="197"/>
                      <a:pt x="136" y="348"/>
                      <a:pt x="197" y="495"/>
                    </a:cubicBezTo>
                    <a:lnTo>
                      <a:pt x="315" y="446"/>
                    </a:lnTo>
                    <a:cubicBezTo>
                      <a:pt x="246" y="295"/>
                      <a:pt x="176" y="148"/>
                      <a:pt x="1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22"/>
              <p:cNvSpPr/>
              <p:nvPr/>
            </p:nvSpPr>
            <p:spPr>
              <a:xfrm>
                <a:off x="3738317" y="1375139"/>
                <a:ext cx="31340" cy="44757"/>
              </a:xfrm>
              <a:custGeom>
                <a:avLst/>
                <a:gdLst/>
                <a:ahLst/>
                <a:cxnLst/>
                <a:rect l="l" t="t" r="r" b="b"/>
                <a:pathLst>
                  <a:path w="327" h="467" extrusionOk="0">
                    <a:moveTo>
                      <a:pt x="74" y="1"/>
                    </a:moveTo>
                    <a:lnTo>
                      <a:pt x="0" y="45"/>
                    </a:lnTo>
                    <a:cubicBezTo>
                      <a:pt x="86" y="184"/>
                      <a:pt x="168" y="323"/>
                      <a:pt x="241" y="466"/>
                    </a:cubicBezTo>
                    <a:lnTo>
                      <a:pt x="327" y="417"/>
                    </a:lnTo>
                    <a:cubicBezTo>
                      <a:pt x="245" y="278"/>
                      <a:pt x="160" y="139"/>
                      <a:pt x="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22"/>
              <p:cNvSpPr/>
              <p:nvPr/>
            </p:nvSpPr>
            <p:spPr>
              <a:xfrm>
                <a:off x="3685796" y="1299616"/>
                <a:ext cx="32586" cy="40828"/>
              </a:xfrm>
              <a:custGeom>
                <a:avLst/>
                <a:gdLst/>
                <a:ahLst/>
                <a:cxnLst/>
                <a:rect l="l" t="t" r="r" b="b"/>
                <a:pathLst>
                  <a:path w="340" h="426" extrusionOk="0">
                    <a:moveTo>
                      <a:pt x="42" y="0"/>
                    </a:moveTo>
                    <a:lnTo>
                      <a:pt x="1" y="33"/>
                    </a:lnTo>
                    <a:cubicBezTo>
                      <a:pt x="99" y="164"/>
                      <a:pt x="193" y="294"/>
                      <a:pt x="283" y="425"/>
                    </a:cubicBezTo>
                    <a:lnTo>
                      <a:pt x="340" y="388"/>
                    </a:lnTo>
                    <a:cubicBezTo>
                      <a:pt x="242" y="254"/>
                      <a:pt x="144" y="127"/>
                      <a:pt x="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22"/>
              <p:cNvSpPr/>
              <p:nvPr/>
            </p:nvSpPr>
            <p:spPr>
              <a:xfrm>
                <a:off x="3624744" y="1230705"/>
                <a:ext cx="34215" cy="36132"/>
              </a:xfrm>
              <a:custGeom>
                <a:avLst/>
                <a:gdLst/>
                <a:ahLst/>
                <a:cxnLst/>
                <a:rect l="l" t="t" r="r" b="b"/>
                <a:pathLst>
                  <a:path w="357" h="377" extrusionOk="0">
                    <a:moveTo>
                      <a:pt x="17" y="0"/>
                    </a:moveTo>
                    <a:lnTo>
                      <a:pt x="1" y="13"/>
                    </a:lnTo>
                    <a:cubicBezTo>
                      <a:pt x="115" y="131"/>
                      <a:pt x="225" y="250"/>
                      <a:pt x="328" y="376"/>
                    </a:cubicBezTo>
                    <a:lnTo>
                      <a:pt x="356" y="352"/>
                    </a:lnTo>
                    <a:cubicBezTo>
                      <a:pt x="246" y="229"/>
                      <a:pt x="136" y="111"/>
                      <a:pt x="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22"/>
              <p:cNvSpPr/>
              <p:nvPr/>
            </p:nvSpPr>
            <p:spPr>
              <a:xfrm>
                <a:off x="3574236" y="1183359"/>
                <a:ext cx="18114" cy="16101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8" extrusionOk="0">
                    <a:moveTo>
                      <a:pt x="1" y="0"/>
                    </a:moveTo>
                    <a:lnTo>
                      <a:pt x="185" y="168"/>
                    </a:lnTo>
                    <a:lnTo>
                      <a:pt x="189" y="16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22"/>
              <p:cNvSpPr/>
              <p:nvPr/>
            </p:nvSpPr>
            <p:spPr>
              <a:xfrm>
                <a:off x="4273019" y="3876515"/>
                <a:ext cx="20797" cy="11022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15" extrusionOk="0">
                    <a:moveTo>
                      <a:pt x="5" y="0"/>
                    </a:moveTo>
                    <a:lnTo>
                      <a:pt x="0" y="4"/>
                    </a:lnTo>
                    <a:lnTo>
                      <a:pt x="217" y="115"/>
                    </a:lnTo>
                    <a:lnTo>
                      <a:pt x="217" y="11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22"/>
              <p:cNvSpPr/>
              <p:nvPr/>
            </p:nvSpPr>
            <p:spPr>
              <a:xfrm>
                <a:off x="4190786" y="3823611"/>
                <a:ext cx="41211" cy="2951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08" extrusionOk="0">
                    <a:moveTo>
                      <a:pt x="17" y="1"/>
                    </a:moveTo>
                    <a:lnTo>
                      <a:pt x="1" y="30"/>
                    </a:lnTo>
                    <a:lnTo>
                      <a:pt x="421" y="307"/>
                    </a:lnTo>
                    <a:lnTo>
                      <a:pt x="430" y="291"/>
                    </a:lnTo>
                    <a:lnTo>
                      <a:pt x="1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22"/>
              <p:cNvSpPr/>
              <p:nvPr/>
            </p:nvSpPr>
            <p:spPr>
              <a:xfrm>
                <a:off x="4115263" y="3761793"/>
                <a:ext cx="39582" cy="35748"/>
              </a:xfrm>
              <a:custGeom>
                <a:avLst/>
                <a:gdLst/>
                <a:ahLst/>
                <a:cxnLst/>
                <a:rect l="l" t="t" r="r" b="b"/>
                <a:pathLst>
                  <a:path w="413" h="373" extrusionOk="0">
                    <a:moveTo>
                      <a:pt x="41" y="1"/>
                    </a:moveTo>
                    <a:lnTo>
                      <a:pt x="0" y="41"/>
                    </a:lnTo>
                    <a:lnTo>
                      <a:pt x="384" y="372"/>
                    </a:lnTo>
                    <a:lnTo>
                      <a:pt x="413" y="336"/>
                    </a:lnTo>
                    <a:lnTo>
                      <a:pt x="4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22"/>
              <p:cNvSpPr/>
              <p:nvPr/>
            </p:nvSpPr>
            <p:spPr>
              <a:xfrm>
                <a:off x="4048365" y="3690966"/>
                <a:ext cx="37282" cy="41211"/>
              </a:xfrm>
              <a:custGeom>
                <a:avLst/>
                <a:gdLst/>
                <a:ahLst/>
                <a:cxnLst/>
                <a:rect l="l" t="t" r="r" b="b"/>
                <a:pathLst>
                  <a:path w="389" h="430" extrusionOk="0">
                    <a:moveTo>
                      <a:pt x="65" y="0"/>
                    </a:moveTo>
                    <a:lnTo>
                      <a:pt x="0" y="53"/>
                    </a:lnTo>
                    <a:lnTo>
                      <a:pt x="339" y="429"/>
                    </a:lnTo>
                    <a:lnTo>
                      <a:pt x="388" y="38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22"/>
              <p:cNvSpPr/>
              <p:nvPr/>
            </p:nvSpPr>
            <p:spPr>
              <a:xfrm>
                <a:off x="3990381" y="3612663"/>
                <a:ext cx="35365" cy="45524"/>
              </a:xfrm>
              <a:custGeom>
                <a:avLst/>
                <a:gdLst/>
                <a:ahLst/>
                <a:cxnLst/>
                <a:rect l="l" t="t" r="r" b="b"/>
                <a:pathLst>
                  <a:path w="369" h="475" extrusionOk="0">
                    <a:moveTo>
                      <a:pt x="90" y="1"/>
                    </a:moveTo>
                    <a:lnTo>
                      <a:pt x="1" y="62"/>
                    </a:lnTo>
                    <a:lnTo>
                      <a:pt x="291" y="474"/>
                    </a:lnTo>
                    <a:lnTo>
                      <a:pt x="368" y="417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22"/>
              <p:cNvSpPr/>
              <p:nvPr/>
            </p:nvSpPr>
            <p:spPr>
              <a:xfrm>
                <a:off x="3942268" y="3528514"/>
                <a:ext cx="32969" cy="48591"/>
              </a:xfrm>
              <a:custGeom>
                <a:avLst/>
                <a:gdLst/>
                <a:ahLst/>
                <a:cxnLst/>
                <a:rect l="l" t="t" r="r" b="b"/>
                <a:pathLst>
                  <a:path w="344" h="507" extrusionOk="0">
                    <a:moveTo>
                      <a:pt x="123" y="0"/>
                    </a:moveTo>
                    <a:lnTo>
                      <a:pt x="0" y="58"/>
                    </a:lnTo>
                    <a:lnTo>
                      <a:pt x="237" y="507"/>
                    </a:lnTo>
                    <a:lnTo>
                      <a:pt x="343" y="446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22"/>
              <p:cNvSpPr/>
              <p:nvPr/>
            </p:nvSpPr>
            <p:spPr>
              <a:xfrm>
                <a:off x="3905465" y="3439285"/>
                <a:ext cx="30573" cy="50124"/>
              </a:xfrm>
              <a:custGeom>
                <a:avLst/>
                <a:gdLst/>
                <a:ahLst/>
                <a:cxnLst/>
                <a:rect l="l" t="t" r="r" b="b"/>
                <a:pathLst>
                  <a:path w="319" h="523" extrusionOk="0">
                    <a:moveTo>
                      <a:pt x="155" y="0"/>
                    </a:moveTo>
                    <a:lnTo>
                      <a:pt x="0" y="49"/>
                    </a:lnTo>
                    <a:lnTo>
                      <a:pt x="180" y="523"/>
                    </a:lnTo>
                    <a:lnTo>
                      <a:pt x="319" y="470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22"/>
              <p:cNvSpPr/>
              <p:nvPr/>
            </p:nvSpPr>
            <p:spPr>
              <a:xfrm>
                <a:off x="3880355" y="3346510"/>
                <a:ext cx="27506" cy="50987"/>
              </a:xfrm>
              <a:custGeom>
                <a:avLst/>
                <a:gdLst/>
                <a:ahLst/>
                <a:cxnLst/>
                <a:rect l="l" t="t" r="r" b="b"/>
                <a:pathLst>
                  <a:path w="287" h="532" extrusionOk="0">
                    <a:moveTo>
                      <a:pt x="185" y="0"/>
                    </a:moveTo>
                    <a:lnTo>
                      <a:pt x="1" y="33"/>
                    </a:lnTo>
                    <a:lnTo>
                      <a:pt x="119" y="531"/>
                    </a:lnTo>
                    <a:lnTo>
                      <a:pt x="287" y="486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22"/>
              <p:cNvSpPr/>
              <p:nvPr/>
            </p:nvSpPr>
            <p:spPr>
              <a:xfrm>
                <a:off x="3867512" y="3251722"/>
                <a:ext cx="24343" cy="49837"/>
              </a:xfrm>
              <a:custGeom>
                <a:avLst/>
                <a:gdLst/>
                <a:ahLst/>
                <a:cxnLst/>
                <a:rect l="l" t="t" r="r" b="b"/>
                <a:pathLst>
                  <a:path w="254" h="520" extrusionOk="0">
                    <a:moveTo>
                      <a:pt x="212" y="1"/>
                    </a:moveTo>
                    <a:lnTo>
                      <a:pt x="0" y="13"/>
                    </a:lnTo>
                    <a:lnTo>
                      <a:pt x="53" y="519"/>
                    </a:lnTo>
                    <a:lnTo>
                      <a:pt x="253" y="495"/>
                    </a:lnTo>
                    <a:lnTo>
                      <a:pt x="21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22"/>
              <p:cNvSpPr/>
              <p:nvPr/>
            </p:nvSpPr>
            <p:spPr>
              <a:xfrm>
                <a:off x="3865116" y="3155881"/>
                <a:ext cx="22810" cy="48591"/>
              </a:xfrm>
              <a:custGeom>
                <a:avLst/>
                <a:gdLst/>
                <a:ahLst/>
                <a:cxnLst/>
                <a:rect l="l" t="t" r="r" b="b"/>
                <a:pathLst>
                  <a:path w="238" h="507" extrusionOk="0">
                    <a:moveTo>
                      <a:pt x="1" y="0"/>
                    </a:moveTo>
                    <a:lnTo>
                      <a:pt x="9" y="507"/>
                    </a:lnTo>
                    <a:lnTo>
                      <a:pt x="233" y="507"/>
                    </a:lnTo>
                    <a:lnTo>
                      <a:pt x="23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22"/>
              <p:cNvSpPr/>
              <p:nvPr/>
            </p:nvSpPr>
            <p:spPr>
              <a:xfrm>
                <a:off x="3863966" y="3059560"/>
                <a:ext cx="25493" cy="48208"/>
              </a:xfrm>
              <a:custGeom>
                <a:avLst/>
                <a:gdLst/>
                <a:ahLst/>
                <a:cxnLst/>
                <a:rect l="l" t="t" r="r" b="b"/>
                <a:pathLst>
                  <a:path w="266" h="503" extrusionOk="0">
                    <a:moveTo>
                      <a:pt x="0" y="0"/>
                    </a:moveTo>
                    <a:lnTo>
                      <a:pt x="4" y="503"/>
                    </a:lnTo>
                    <a:lnTo>
                      <a:pt x="258" y="503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22"/>
              <p:cNvSpPr/>
              <p:nvPr/>
            </p:nvSpPr>
            <p:spPr>
              <a:xfrm>
                <a:off x="3862816" y="2963238"/>
                <a:ext cx="27889" cy="48208"/>
              </a:xfrm>
              <a:custGeom>
                <a:avLst/>
                <a:gdLst/>
                <a:ahLst/>
                <a:cxnLst/>
                <a:rect l="l" t="t" r="r" b="b"/>
                <a:pathLst>
                  <a:path w="291" h="503" extrusionOk="0">
                    <a:moveTo>
                      <a:pt x="0" y="1"/>
                    </a:moveTo>
                    <a:lnTo>
                      <a:pt x="4" y="503"/>
                    </a:lnTo>
                    <a:lnTo>
                      <a:pt x="282" y="503"/>
                    </a:lnTo>
                    <a:lnTo>
                      <a:pt x="2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22"/>
              <p:cNvSpPr/>
              <p:nvPr/>
            </p:nvSpPr>
            <p:spPr>
              <a:xfrm>
                <a:off x="3861186" y="2866534"/>
                <a:ext cx="30669" cy="483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504" extrusionOk="0">
                    <a:moveTo>
                      <a:pt x="1" y="1"/>
                    </a:moveTo>
                    <a:lnTo>
                      <a:pt x="9" y="503"/>
                    </a:lnTo>
                    <a:lnTo>
                      <a:pt x="311" y="503"/>
                    </a:lnTo>
                    <a:lnTo>
                      <a:pt x="3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22"/>
              <p:cNvSpPr/>
              <p:nvPr/>
            </p:nvSpPr>
            <p:spPr>
              <a:xfrm>
                <a:off x="3860036" y="2770309"/>
                <a:ext cx="32969" cy="4820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503" extrusionOk="0">
                    <a:moveTo>
                      <a:pt x="0" y="0"/>
                    </a:moveTo>
                    <a:lnTo>
                      <a:pt x="9" y="502"/>
                    </a:lnTo>
                    <a:lnTo>
                      <a:pt x="335" y="502"/>
                    </a:lnTo>
                    <a:lnTo>
                      <a:pt x="3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22"/>
              <p:cNvSpPr/>
              <p:nvPr/>
            </p:nvSpPr>
            <p:spPr>
              <a:xfrm>
                <a:off x="3858886" y="2673604"/>
                <a:ext cx="35269" cy="48591"/>
              </a:xfrm>
              <a:custGeom>
                <a:avLst/>
                <a:gdLst/>
                <a:ahLst/>
                <a:cxnLst/>
                <a:rect l="l" t="t" r="r" b="b"/>
                <a:pathLst>
                  <a:path w="368" h="507" extrusionOk="0">
                    <a:moveTo>
                      <a:pt x="0" y="0"/>
                    </a:moveTo>
                    <a:lnTo>
                      <a:pt x="8" y="507"/>
                    </a:lnTo>
                    <a:lnTo>
                      <a:pt x="364" y="507"/>
                    </a:lnTo>
                    <a:lnTo>
                      <a:pt x="3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22"/>
              <p:cNvSpPr/>
              <p:nvPr/>
            </p:nvSpPr>
            <p:spPr>
              <a:xfrm>
                <a:off x="3857640" y="2577283"/>
                <a:ext cx="37761" cy="48208"/>
              </a:xfrm>
              <a:custGeom>
                <a:avLst/>
                <a:gdLst/>
                <a:ahLst/>
                <a:cxnLst/>
                <a:rect l="l" t="t" r="r" b="b"/>
                <a:pathLst>
                  <a:path w="394" h="503" extrusionOk="0">
                    <a:moveTo>
                      <a:pt x="1" y="0"/>
                    </a:moveTo>
                    <a:lnTo>
                      <a:pt x="9" y="503"/>
                    </a:lnTo>
                    <a:lnTo>
                      <a:pt x="389" y="503"/>
                    </a:lnTo>
                    <a:lnTo>
                      <a:pt x="39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22"/>
              <p:cNvSpPr/>
              <p:nvPr/>
            </p:nvSpPr>
            <p:spPr>
              <a:xfrm>
                <a:off x="3856490" y="2480962"/>
                <a:ext cx="40061" cy="4830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504" extrusionOk="0">
                    <a:moveTo>
                      <a:pt x="1" y="1"/>
                    </a:moveTo>
                    <a:lnTo>
                      <a:pt x="5" y="503"/>
                    </a:lnTo>
                    <a:lnTo>
                      <a:pt x="413" y="503"/>
                    </a:lnTo>
                    <a:lnTo>
                      <a:pt x="41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22"/>
              <p:cNvSpPr/>
              <p:nvPr/>
            </p:nvSpPr>
            <p:spPr>
              <a:xfrm>
                <a:off x="3855340" y="2384258"/>
                <a:ext cx="42745" cy="48303"/>
              </a:xfrm>
              <a:custGeom>
                <a:avLst/>
                <a:gdLst/>
                <a:ahLst/>
                <a:cxnLst/>
                <a:rect l="l" t="t" r="r" b="b"/>
                <a:pathLst>
                  <a:path w="446" h="504" extrusionOk="0">
                    <a:moveTo>
                      <a:pt x="0" y="1"/>
                    </a:moveTo>
                    <a:lnTo>
                      <a:pt x="5" y="503"/>
                    </a:lnTo>
                    <a:lnTo>
                      <a:pt x="437" y="503"/>
                    </a:lnTo>
                    <a:lnTo>
                      <a:pt x="4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22"/>
              <p:cNvSpPr/>
              <p:nvPr/>
            </p:nvSpPr>
            <p:spPr>
              <a:xfrm>
                <a:off x="3853806" y="2288033"/>
                <a:ext cx="45428" cy="48208"/>
              </a:xfrm>
              <a:custGeom>
                <a:avLst/>
                <a:gdLst/>
                <a:ahLst/>
                <a:cxnLst/>
                <a:rect l="l" t="t" r="r" b="b"/>
                <a:pathLst>
                  <a:path w="474" h="503" extrusionOk="0">
                    <a:moveTo>
                      <a:pt x="0" y="0"/>
                    </a:moveTo>
                    <a:lnTo>
                      <a:pt x="8" y="503"/>
                    </a:lnTo>
                    <a:lnTo>
                      <a:pt x="466" y="503"/>
                    </a:lnTo>
                    <a:lnTo>
                      <a:pt x="47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22"/>
              <p:cNvSpPr/>
              <p:nvPr/>
            </p:nvSpPr>
            <p:spPr>
              <a:xfrm>
                <a:off x="3852944" y="2192478"/>
                <a:ext cx="47153" cy="47057"/>
              </a:xfrm>
              <a:custGeom>
                <a:avLst/>
                <a:gdLst/>
                <a:ahLst/>
                <a:cxnLst/>
                <a:rect l="l" t="t" r="r" b="b"/>
                <a:pathLst>
                  <a:path w="492" h="491" extrusionOk="0">
                    <a:moveTo>
                      <a:pt x="9" y="1"/>
                    </a:moveTo>
                    <a:lnTo>
                      <a:pt x="1" y="246"/>
                    </a:lnTo>
                    <a:lnTo>
                      <a:pt x="5" y="491"/>
                    </a:lnTo>
                    <a:lnTo>
                      <a:pt x="487" y="491"/>
                    </a:lnTo>
                    <a:lnTo>
                      <a:pt x="491" y="246"/>
                    </a:lnTo>
                    <a:lnTo>
                      <a:pt x="4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22"/>
              <p:cNvSpPr/>
              <p:nvPr/>
            </p:nvSpPr>
            <p:spPr>
              <a:xfrm>
                <a:off x="2119260" y="1004423"/>
                <a:ext cx="702316" cy="22427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234" extrusionOk="0">
                    <a:moveTo>
                      <a:pt x="5" y="1"/>
                    </a:moveTo>
                    <a:lnTo>
                      <a:pt x="1" y="119"/>
                    </a:lnTo>
                    <a:lnTo>
                      <a:pt x="7328" y="234"/>
                    </a:lnTo>
                    <a:lnTo>
                      <a:pt x="7328" y="115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200B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061" name="Google Shape;2061;p22"/>
            <p:cNvCxnSpPr/>
            <p:nvPr/>
          </p:nvCxnSpPr>
          <p:spPr>
            <a:xfrm>
              <a:off x="5251337" y="3132486"/>
              <a:ext cx="0" cy="16659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062" name="Google Shape;2062;p22"/>
            <p:cNvSpPr/>
            <p:nvPr/>
          </p:nvSpPr>
          <p:spPr>
            <a:xfrm>
              <a:off x="1671625" y="996150"/>
              <a:ext cx="602450" cy="32125"/>
            </a:xfrm>
            <a:custGeom>
              <a:avLst/>
              <a:gdLst/>
              <a:ahLst/>
              <a:cxnLst/>
              <a:rect l="l" t="t" r="r" b="b"/>
              <a:pathLst>
                <a:path w="24098" h="1285" extrusionOk="0">
                  <a:moveTo>
                    <a:pt x="238" y="0"/>
                  </a:moveTo>
                  <a:lnTo>
                    <a:pt x="24098" y="428"/>
                  </a:lnTo>
                  <a:lnTo>
                    <a:pt x="23384" y="1285"/>
                  </a:lnTo>
                  <a:lnTo>
                    <a:pt x="0" y="57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grpSp>
        <p:nvGrpSpPr>
          <p:cNvPr id="2063" name="Google Shape;2063;p22"/>
          <p:cNvGrpSpPr/>
          <p:nvPr/>
        </p:nvGrpSpPr>
        <p:grpSpPr>
          <a:xfrm>
            <a:off x="307475" y="222013"/>
            <a:ext cx="1074254" cy="4704076"/>
            <a:chOff x="7677600" y="322450"/>
            <a:chExt cx="1074254" cy="4704076"/>
          </a:xfrm>
        </p:grpSpPr>
        <p:sp>
          <p:nvSpPr>
            <p:cNvPr id="2064" name="Google Shape;2064;p22"/>
            <p:cNvSpPr/>
            <p:nvPr/>
          </p:nvSpPr>
          <p:spPr>
            <a:xfrm>
              <a:off x="8312720" y="817944"/>
              <a:ext cx="53678" cy="251785"/>
            </a:xfrm>
            <a:custGeom>
              <a:avLst/>
              <a:gdLst/>
              <a:ahLst/>
              <a:cxnLst/>
              <a:rect l="l" t="t" r="r" b="b"/>
              <a:pathLst>
                <a:path w="1778" h="8340" extrusionOk="0">
                  <a:moveTo>
                    <a:pt x="1" y="0"/>
                  </a:moveTo>
                  <a:lnTo>
                    <a:pt x="1" y="8336"/>
                  </a:lnTo>
                  <a:lnTo>
                    <a:pt x="777" y="8336"/>
                  </a:lnTo>
                  <a:cubicBezTo>
                    <a:pt x="813" y="8338"/>
                    <a:pt x="851" y="8339"/>
                    <a:pt x="889" y="8339"/>
                  </a:cubicBezTo>
                  <a:cubicBezTo>
                    <a:pt x="927" y="8339"/>
                    <a:pt x="965" y="8338"/>
                    <a:pt x="1001" y="8336"/>
                  </a:cubicBezTo>
                  <a:lnTo>
                    <a:pt x="1777" y="8336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22"/>
            <p:cNvSpPr/>
            <p:nvPr/>
          </p:nvSpPr>
          <p:spPr>
            <a:xfrm>
              <a:off x="7677600" y="401752"/>
              <a:ext cx="279318" cy="552266"/>
            </a:xfrm>
            <a:custGeom>
              <a:avLst/>
              <a:gdLst/>
              <a:ahLst/>
              <a:cxnLst/>
              <a:rect l="l" t="t" r="r" b="b"/>
              <a:pathLst>
                <a:path w="9252" h="18293" extrusionOk="0">
                  <a:moveTo>
                    <a:pt x="3896" y="1"/>
                  </a:moveTo>
                  <a:cubicBezTo>
                    <a:pt x="3834" y="1"/>
                    <a:pt x="3771" y="4"/>
                    <a:pt x="3709" y="10"/>
                  </a:cubicBezTo>
                  <a:cubicBezTo>
                    <a:pt x="1434" y="239"/>
                    <a:pt x="0" y="4515"/>
                    <a:pt x="507" y="9559"/>
                  </a:cubicBezTo>
                  <a:cubicBezTo>
                    <a:pt x="999" y="14462"/>
                    <a:pt x="3143" y="18293"/>
                    <a:pt x="5352" y="18293"/>
                  </a:cubicBezTo>
                  <a:cubicBezTo>
                    <a:pt x="5416" y="18293"/>
                    <a:pt x="5479" y="18289"/>
                    <a:pt x="5543" y="18283"/>
                  </a:cubicBezTo>
                  <a:cubicBezTo>
                    <a:pt x="7818" y="18054"/>
                    <a:pt x="9251" y="13778"/>
                    <a:pt x="8745" y="8734"/>
                  </a:cubicBezTo>
                  <a:cubicBezTo>
                    <a:pt x="8252" y="3828"/>
                    <a:pt x="6106" y="1"/>
                    <a:pt x="38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22"/>
            <p:cNvSpPr/>
            <p:nvPr/>
          </p:nvSpPr>
          <p:spPr>
            <a:xfrm>
              <a:off x="7789542" y="323230"/>
              <a:ext cx="841848" cy="630518"/>
            </a:xfrm>
            <a:custGeom>
              <a:avLst/>
              <a:gdLst/>
              <a:ahLst/>
              <a:cxnLst/>
              <a:rect l="l" t="t" r="r" b="b"/>
              <a:pathLst>
                <a:path w="27885" h="20885" extrusionOk="0">
                  <a:moveTo>
                    <a:pt x="26051" y="1"/>
                  </a:moveTo>
                  <a:lnTo>
                    <a:pt x="1" y="2615"/>
                  </a:lnTo>
                  <a:lnTo>
                    <a:pt x="1835" y="20884"/>
                  </a:lnTo>
                  <a:lnTo>
                    <a:pt x="27885" y="18270"/>
                  </a:lnTo>
                  <a:lnTo>
                    <a:pt x="26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22"/>
            <p:cNvSpPr/>
            <p:nvPr/>
          </p:nvSpPr>
          <p:spPr>
            <a:xfrm>
              <a:off x="7818765" y="508321"/>
              <a:ext cx="264404" cy="34930"/>
            </a:xfrm>
            <a:custGeom>
              <a:avLst/>
              <a:gdLst/>
              <a:ahLst/>
              <a:cxnLst/>
              <a:rect l="l" t="t" r="r" b="b"/>
              <a:pathLst>
                <a:path w="8758" h="1157" extrusionOk="0">
                  <a:moveTo>
                    <a:pt x="8729" y="0"/>
                  </a:moveTo>
                  <a:lnTo>
                    <a:pt x="1" y="879"/>
                  </a:lnTo>
                  <a:lnTo>
                    <a:pt x="25" y="1156"/>
                  </a:lnTo>
                  <a:lnTo>
                    <a:pt x="8758" y="278"/>
                  </a:lnTo>
                  <a:lnTo>
                    <a:pt x="87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22"/>
            <p:cNvSpPr/>
            <p:nvPr/>
          </p:nvSpPr>
          <p:spPr>
            <a:xfrm>
              <a:off x="7820999" y="530873"/>
              <a:ext cx="264525" cy="34930"/>
            </a:xfrm>
            <a:custGeom>
              <a:avLst/>
              <a:gdLst/>
              <a:ahLst/>
              <a:cxnLst/>
              <a:rect l="l" t="t" r="r" b="b"/>
              <a:pathLst>
                <a:path w="8762" h="1157" extrusionOk="0">
                  <a:moveTo>
                    <a:pt x="8733" y="1"/>
                  </a:moveTo>
                  <a:lnTo>
                    <a:pt x="0" y="879"/>
                  </a:lnTo>
                  <a:lnTo>
                    <a:pt x="29" y="1157"/>
                  </a:lnTo>
                  <a:lnTo>
                    <a:pt x="8761" y="279"/>
                  </a:lnTo>
                  <a:lnTo>
                    <a:pt x="87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22"/>
            <p:cNvSpPr/>
            <p:nvPr/>
          </p:nvSpPr>
          <p:spPr>
            <a:xfrm>
              <a:off x="7823202" y="553334"/>
              <a:ext cx="264525" cy="34930"/>
            </a:xfrm>
            <a:custGeom>
              <a:avLst/>
              <a:gdLst/>
              <a:ahLst/>
              <a:cxnLst/>
              <a:rect l="l" t="t" r="r" b="b"/>
              <a:pathLst>
                <a:path w="8762" h="1157" extrusionOk="0">
                  <a:moveTo>
                    <a:pt x="8733" y="0"/>
                  </a:moveTo>
                  <a:lnTo>
                    <a:pt x="1" y="878"/>
                  </a:lnTo>
                  <a:lnTo>
                    <a:pt x="30" y="1156"/>
                  </a:lnTo>
                  <a:lnTo>
                    <a:pt x="8762" y="278"/>
                  </a:lnTo>
                  <a:lnTo>
                    <a:pt x="87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22"/>
            <p:cNvSpPr/>
            <p:nvPr/>
          </p:nvSpPr>
          <p:spPr>
            <a:xfrm>
              <a:off x="7836788" y="688341"/>
              <a:ext cx="264525" cy="34930"/>
            </a:xfrm>
            <a:custGeom>
              <a:avLst/>
              <a:gdLst/>
              <a:ahLst/>
              <a:cxnLst/>
              <a:rect l="l" t="t" r="r" b="b"/>
              <a:pathLst>
                <a:path w="8762" h="1157" extrusionOk="0">
                  <a:moveTo>
                    <a:pt x="8732" y="1"/>
                  </a:moveTo>
                  <a:lnTo>
                    <a:pt x="0" y="879"/>
                  </a:lnTo>
                  <a:lnTo>
                    <a:pt x="29" y="1156"/>
                  </a:lnTo>
                  <a:lnTo>
                    <a:pt x="8761" y="278"/>
                  </a:lnTo>
                  <a:lnTo>
                    <a:pt x="8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22"/>
            <p:cNvSpPr/>
            <p:nvPr/>
          </p:nvSpPr>
          <p:spPr>
            <a:xfrm>
              <a:off x="7838991" y="710923"/>
              <a:ext cx="264525" cy="34900"/>
            </a:xfrm>
            <a:custGeom>
              <a:avLst/>
              <a:gdLst/>
              <a:ahLst/>
              <a:cxnLst/>
              <a:rect l="l" t="t" r="r" b="b"/>
              <a:pathLst>
                <a:path w="8762" h="1156" extrusionOk="0">
                  <a:moveTo>
                    <a:pt x="8733" y="0"/>
                  </a:moveTo>
                  <a:lnTo>
                    <a:pt x="1" y="878"/>
                  </a:lnTo>
                  <a:lnTo>
                    <a:pt x="29" y="1156"/>
                  </a:lnTo>
                  <a:lnTo>
                    <a:pt x="8762" y="278"/>
                  </a:lnTo>
                  <a:lnTo>
                    <a:pt x="87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22"/>
            <p:cNvSpPr/>
            <p:nvPr/>
          </p:nvSpPr>
          <p:spPr>
            <a:xfrm>
              <a:off x="7841346" y="733353"/>
              <a:ext cx="264404" cy="34930"/>
            </a:xfrm>
            <a:custGeom>
              <a:avLst/>
              <a:gdLst/>
              <a:ahLst/>
              <a:cxnLst/>
              <a:rect l="l" t="t" r="r" b="b"/>
              <a:pathLst>
                <a:path w="8758" h="1157" extrusionOk="0">
                  <a:moveTo>
                    <a:pt x="8733" y="0"/>
                  </a:moveTo>
                  <a:lnTo>
                    <a:pt x="0" y="879"/>
                  </a:lnTo>
                  <a:lnTo>
                    <a:pt x="29" y="1156"/>
                  </a:lnTo>
                  <a:lnTo>
                    <a:pt x="8757" y="278"/>
                  </a:lnTo>
                  <a:lnTo>
                    <a:pt x="87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22"/>
            <p:cNvSpPr/>
            <p:nvPr/>
          </p:nvSpPr>
          <p:spPr>
            <a:xfrm>
              <a:off x="7825436" y="575885"/>
              <a:ext cx="264525" cy="34930"/>
            </a:xfrm>
            <a:custGeom>
              <a:avLst/>
              <a:gdLst/>
              <a:ahLst/>
              <a:cxnLst/>
              <a:rect l="l" t="t" r="r" b="b"/>
              <a:pathLst>
                <a:path w="8762" h="1157" extrusionOk="0">
                  <a:moveTo>
                    <a:pt x="8733" y="1"/>
                  </a:moveTo>
                  <a:lnTo>
                    <a:pt x="0" y="875"/>
                  </a:lnTo>
                  <a:lnTo>
                    <a:pt x="29" y="1157"/>
                  </a:lnTo>
                  <a:lnTo>
                    <a:pt x="8761" y="278"/>
                  </a:lnTo>
                  <a:lnTo>
                    <a:pt x="87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22"/>
            <p:cNvSpPr/>
            <p:nvPr/>
          </p:nvSpPr>
          <p:spPr>
            <a:xfrm>
              <a:off x="7827791" y="598346"/>
              <a:ext cx="264495" cy="34900"/>
            </a:xfrm>
            <a:custGeom>
              <a:avLst/>
              <a:gdLst/>
              <a:ahLst/>
              <a:cxnLst/>
              <a:rect l="l" t="t" r="r" b="b"/>
              <a:pathLst>
                <a:path w="8761" h="1156" extrusionOk="0">
                  <a:moveTo>
                    <a:pt x="8732" y="0"/>
                  </a:moveTo>
                  <a:lnTo>
                    <a:pt x="0" y="878"/>
                  </a:lnTo>
                  <a:lnTo>
                    <a:pt x="29" y="1156"/>
                  </a:lnTo>
                  <a:lnTo>
                    <a:pt x="8761" y="278"/>
                  </a:lnTo>
                  <a:lnTo>
                    <a:pt x="87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22"/>
            <p:cNvSpPr/>
            <p:nvPr/>
          </p:nvSpPr>
          <p:spPr>
            <a:xfrm>
              <a:off x="7829995" y="620898"/>
              <a:ext cx="264525" cy="34930"/>
            </a:xfrm>
            <a:custGeom>
              <a:avLst/>
              <a:gdLst/>
              <a:ahLst/>
              <a:cxnLst/>
              <a:rect l="l" t="t" r="r" b="b"/>
              <a:pathLst>
                <a:path w="8762" h="1157" extrusionOk="0">
                  <a:moveTo>
                    <a:pt x="8733" y="0"/>
                  </a:moveTo>
                  <a:lnTo>
                    <a:pt x="1" y="879"/>
                  </a:lnTo>
                  <a:lnTo>
                    <a:pt x="29" y="1156"/>
                  </a:lnTo>
                  <a:lnTo>
                    <a:pt x="8761" y="278"/>
                  </a:lnTo>
                  <a:lnTo>
                    <a:pt x="87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22"/>
            <p:cNvSpPr/>
            <p:nvPr/>
          </p:nvSpPr>
          <p:spPr>
            <a:xfrm>
              <a:off x="7832350" y="643328"/>
              <a:ext cx="264374" cy="34930"/>
            </a:xfrm>
            <a:custGeom>
              <a:avLst/>
              <a:gdLst/>
              <a:ahLst/>
              <a:cxnLst/>
              <a:rect l="l" t="t" r="r" b="b"/>
              <a:pathLst>
                <a:path w="8757" h="1157" extrusionOk="0">
                  <a:moveTo>
                    <a:pt x="8728" y="1"/>
                  </a:moveTo>
                  <a:lnTo>
                    <a:pt x="0" y="879"/>
                  </a:lnTo>
                  <a:lnTo>
                    <a:pt x="25" y="1157"/>
                  </a:lnTo>
                  <a:lnTo>
                    <a:pt x="8757" y="279"/>
                  </a:lnTo>
                  <a:lnTo>
                    <a:pt x="87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22"/>
            <p:cNvSpPr/>
            <p:nvPr/>
          </p:nvSpPr>
          <p:spPr>
            <a:xfrm>
              <a:off x="7834554" y="665789"/>
              <a:ext cx="264404" cy="34930"/>
            </a:xfrm>
            <a:custGeom>
              <a:avLst/>
              <a:gdLst/>
              <a:ahLst/>
              <a:cxnLst/>
              <a:rect l="l" t="t" r="r" b="b"/>
              <a:pathLst>
                <a:path w="8758" h="1157" extrusionOk="0">
                  <a:moveTo>
                    <a:pt x="8733" y="0"/>
                  </a:moveTo>
                  <a:lnTo>
                    <a:pt x="1" y="878"/>
                  </a:lnTo>
                  <a:lnTo>
                    <a:pt x="29" y="1156"/>
                  </a:lnTo>
                  <a:lnTo>
                    <a:pt x="8757" y="282"/>
                  </a:lnTo>
                  <a:lnTo>
                    <a:pt x="87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22"/>
            <p:cNvSpPr/>
            <p:nvPr/>
          </p:nvSpPr>
          <p:spPr>
            <a:xfrm>
              <a:off x="8295724" y="586814"/>
              <a:ext cx="52078" cy="46311"/>
            </a:xfrm>
            <a:custGeom>
              <a:avLst/>
              <a:gdLst/>
              <a:ahLst/>
              <a:cxnLst/>
              <a:rect l="l" t="t" r="r" b="b"/>
              <a:pathLst>
                <a:path w="1725" h="1534" extrusionOk="0">
                  <a:moveTo>
                    <a:pt x="871" y="0"/>
                  </a:moveTo>
                  <a:cubicBezTo>
                    <a:pt x="728" y="0"/>
                    <a:pt x="581" y="41"/>
                    <a:pt x="445" y="133"/>
                  </a:cubicBezTo>
                  <a:cubicBezTo>
                    <a:pt x="94" y="370"/>
                    <a:pt x="0" y="844"/>
                    <a:pt x="237" y="1195"/>
                  </a:cubicBezTo>
                  <a:cubicBezTo>
                    <a:pt x="392" y="1427"/>
                    <a:pt x="630" y="1534"/>
                    <a:pt x="867" y="1534"/>
                  </a:cubicBezTo>
                  <a:cubicBezTo>
                    <a:pt x="1209" y="1534"/>
                    <a:pt x="1548" y="1309"/>
                    <a:pt x="1626" y="913"/>
                  </a:cubicBezTo>
                  <a:cubicBezTo>
                    <a:pt x="1725" y="405"/>
                    <a:pt x="1319" y="0"/>
                    <a:pt x="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22"/>
            <p:cNvSpPr/>
            <p:nvPr/>
          </p:nvSpPr>
          <p:spPr>
            <a:xfrm>
              <a:off x="8225172" y="593848"/>
              <a:ext cx="51987" cy="46402"/>
            </a:xfrm>
            <a:custGeom>
              <a:avLst/>
              <a:gdLst/>
              <a:ahLst/>
              <a:cxnLst/>
              <a:rect l="l" t="t" r="r" b="b"/>
              <a:pathLst>
                <a:path w="1722" h="1537" extrusionOk="0">
                  <a:moveTo>
                    <a:pt x="869" y="1"/>
                  </a:moveTo>
                  <a:cubicBezTo>
                    <a:pt x="727" y="1"/>
                    <a:pt x="581" y="41"/>
                    <a:pt x="446" y="133"/>
                  </a:cubicBezTo>
                  <a:cubicBezTo>
                    <a:pt x="95" y="370"/>
                    <a:pt x="1" y="847"/>
                    <a:pt x="238" y="1199"/>
                  </a:cubicBezTo>
                  <a:cubicBezTo>
                    <a:pt x="393" y="1429"/>
                    <a:pt x="631" y="1536"/>
                    <a:pt x="867" y="1536"/>
                  </a:cubicBezTo>
                  <a:cubicBezTo>
                    <a:pt x="1208" y="1536"/>
                    <a:pt x="1545" y="1313"/>
                    <a:pt x="1622" y="917"/>
                  </a:cubicBezTo>
                  <a:cubicBezTo>
                    <a:pt x="1722" y="408"/>
                    <a:pt x="1316" y="1"/>
                    <a:pt x="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22"/>
            <p:cNvSpPr/>
            <p:nvPr/>
          </p:nvSpPr>
          <p:spPr>
            <a:xfrm>
              <a:off x="8366366" y="579659"/>
              <a:ext cx="51987" cy="46402"/>
            </a:xfrm>
            <a:custGeom>
              <a:avLst/>
              <a:gdLst/>
              <a:ahLst/>
              <a:cxnLst/>
              <a:rect l="l" t="t" r="r" b="b"/>
              <a:pathLst>
                <a:path w="1722" h="1537" extrusionOk="0">
                  <a:moveTo>
                    <a:pt x="867" y="1"/>
                  </a:moveTo>
                  <a:cubicBezTo>
                    <a:pt x="725" y="1"/>
                    <a:pt x="578" y="42"/>
                    <a:pt x="441" y="133"/>
                  </a:cubicBezTo>
                  <a:cubicBezTo>
                    <a:pt x="90" y="370"/>
                    <a:pt x="0" y="848"/>
                    <a:pt x="237" y="1199"/>
                  </a:cubicBezTo>
                  <a:cubicBezTo>
                    <a:pt x="393" y="1430"/>
                    <a:pt x="631" y="1536"/>
                    <a:pt x="867" y="1536"/>
                  </a:cubicBezTo>
                  <a:cubicBezTo>
                    <a:pt x="1208" y="1536"/>
                    <a:pt x="1545" y="1313"/>
                    <a:pt x="1622" y="917"/>
                  </a:cubicBezTo>
                  <a:cubicBezTo>
                    <a:pt x="1721" y="408"/>
                    <a:pt x="1316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22"/>
            <p:cNvSpPr/>
            <p:nvPr/>
          </p:nvSpPr>
          <p:spPr>
            <a:xfrm>
              <a:off x="8553419" y="322475"/>
              <a:ext cx="193608" cy="552115"/>
            </a:xfrm>
            <a:custGeom>
              <a:avLst/>
              <a:gdLst/>
              <a:ahLst/>
              <a:cxnLst/>
              <a:rect l="l" t="t" r="r" b="b"/>
              <a:pathLst>
                <a:path w="6413" h="18288" extrusionOk="0">
                  <a:moveTo>
                    <a:pt x="1061" y="0"/>
                  </a:moveTo>
                  <a:cubicBezTo>
                    <a:pt x="997" y="0"/>
                    <a:pt x="934" y="3"/>
                    <a:pt x="870" y="10"/>
                  </a:cubicBezTo>
                  <a:cubicBezTo>
                    <a:pt x="560" y="46"/>
                    <a:pt x="262" y="148"/>
                    <a:pt x="0" y="316"/>
                  </a:cubicBezTo>
                  <a:cubicBezTo>
                    <a:pt x="1940" y="1035"/>
                    <a:pt x="3688" y="4547"/>
                    <a:pt x="4125" y="8913"/>
                  </a:cubicBezTo>
                  <a:cubicBezTo>
                    <a:pt x="4562" y="13280"/>
                    <a:pt x="3545" y="17066"/>
                    <a:pt x="1793" y="18152"/>
                  </a:cubicBezTo>
                  <a:cubicBezTo>
                    <a:pt x="2021" y="18243"/>
                    <a:pt x="2266" y="18288"/>
                    <a:pt x="2513" y="18288"/>
                  </a:cubicBezTo>
                  <a:cubicBezTo>
                    <a:pt x="2577" y="18288"/>
                    <a:pt x="2641" y="18285"/>
                    <a:pt x="2704" y="18279"/>
                  </a:cubicBezTo>
                  <a:cubicBezTo>
                    <a:pt x="4979" y="18054"/>
                    <a:pt x="6413" y="13778"/>
                    <a:pt x="5906" y="8734"/>
                  </a:cubicBezTo>
                  <a:cubicBezTo>
                    <a:pt x="5410" y="3827"/>
                    <a:pt x="3270" y="0"/>
                    <a:pt x="10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22"/>
            <p:cNvSpPr/>
            <p:nvPr/>
          </p:nvSpPr>
          <p:spPr>
            <a:xfrm>
              <a:off x="8468074" y="331804"/>
              <a:ext cx="224825" cy="538982"/>
            </a:xfrm>
            <a:custGeom>
              <a:avLst/>
              <a:gdLst/>
              <a:ahLst/>
              <a:cxnLst/>
              <a:rect l="l" t="t" r="r" b="b"/>
              <a:pathLst>
                <a:path w="7447" h="17853" extrusionOk="0">
                  <a:moveTo>
                    <a:pt x="2948" y="1"/>
                  </a:moveTo>
                  <a:cubicBezTo>
                    <a:pt x="2907" y="1"/>
                    <a:pt x="2867" y="3"/>
                    <a:pt x="2827" y="7"/>
                  </a:cubicBezTo>
                  <a:cubicBezTo>
                    <a:pt x="1046" y="187"/>
                    <a:pt x="1" y="4324"/>
                    <a:pt x="495" y="9250"/>
                  </a:cubicBezTo>
                  <a:cubicBezTo>
                    <a:pt x="978" y="14067"/>
                    <a:pt x="2755" y="17853"/>
                    <a:pt x="4499" y="17853"/>
                  </a:cubicBezTo>
                  <a:cubicBezTo>
                    <a:pt x="4538" y="17853"/>
                    <a:pt x="4577" y="17851"/>
                    <a:pt x="4616" y="17847"/>
                  </a:cubicBezTo>
                  <a:cubicBezTo>
                    <a:pt x="6401" y="17668"/>
                    <a:pt x="7447" y="13530"/>
                    <a:pt x="6952" y="8604"/>
                  </a:cubicBezTo>
                  <a:cubicBezTo>
                    <a:pt x="6469" y="3789"/>
                    <a:pt x="4694" y="1"/>
                    <a:pt x="2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22"/>
            <p:cNvSpPr/>
            <p:nvPr/>
          </p:nvSpPr>
          <p:spPr>
            <a:xfrm>
              <a:off x="8454900" y="322450"/>
              <a:ext cx="296954" cy="552175"/>
            </a:xfrm>
            <a:custGeom>
              <a:avLst/>
              <a:gdLst/>
              <a:ahLst/>
              <a:cxnLst/>
              <a:rect l="l" t="t" r="r" b="b"/>
              <a:pathLst>
                <a:path w="9178" h="18290" extrusionOk="0">
                  <a:moveTo>
                    <a:pt x="3827" y="0"/>
                  </a:moveTo>
                  <a:cubicBezTo>
                    <a:pt x="3766" y="0"/>
                    <a:pt x="3700" y="5"/>
                    <a:pt x="3639" y="13"/>
                  </a:cubicBezTo>
                  <a:cubicBezTo>
                    <a:pt x="3329" y="45"/>
                    <a:pt x="3031" y="152"/>
                    <a:pt x="2769" y="319"/>
                  </a:cubicBezTo>
                  <a:cubicBezTo>
                    <a:pt x="1013" y="1405"/>
                    <a:pt x="0" y="5192"/>
                    <a:pt x="437" y="9558"/>
                  </a:cubicBezTo>
                  <a:cubicBezTo>
                    <a:pt x="874" y="13924"/>
                    <a:pt x="2622" y="17436"/>
                    <a:pt x="4562" y="18151"/>
                  </a:cubicBezTo>
                  <a:cubicBezTo>
                    <a:pt x="4791" y="18241"/>
                    <a:pt x="5036" y="18286"/>
                    <a:pt x="5285" y="18290"/>
                  </a:cubicBezTo>
                  <a:cubicBezTo>
                    <a:pt x="5346" y="18290"/>
                    <a:pt x="5412" y="18286"/>
                    <a:pt x="5473" y="18282"/>
                  </a:cubicBezTo>
                  <a:cubicBezTo>
                    <a:pt x="7748" y="18053"/>
                    <a:pt x="9178" y="13777"/>
                    <a:pt x="8675" y="8733"/>
                  </a:cubicBezTo>
                  <a:cubicBezTo>
                    <a:pt x="8181" y="3831"/>
                    <a:pt x="6040" y="10"/>
                    <a:pt x="3831" y="5"/>
                  </a:cubicBezTo>
                  <a:lnTo>
                    <a:pt x="3831" y="5"/>
                  </a:lnTo>
                  <a:lnTo>
                    <a:pt x="3831" y="486"/>
                  </a:lnTo>
                  <a:cubicBezTo>
                    <a:pt x="4701" y="486"/>
                    <a:pt x="5669" y="1316"/>
                    <a:pt x="6470" y="2766"/>
                  </a:cubicBezTo>
                  <a:cubicBezTo>
                    <a:pt x="7348" y="4342"/>
                    <a:pt x="7960" y="6478"/>
                    <a:pt x="8189" y="8782"/>
                  </a:cubicBezTo>
                  <a:cubicBezTo>
                    <a:pt x="8430" y="11155"/>
                    <a:pt x="8238" y="13417"/>
                    <a:pt x="7654" y="15157"/>
                  </a:cubicBezTo>
                  <a:cubicBezTo>
                    <a:pt x="7123" y="16746"/>
                    <a:pt x="6310" y="17710"/>
                    <a:pt x="5424" y="17800"/>
                  </a:cubicBezTo>
                  <a:cubicBezTo>
                    <a:pt x="5379" y="17804"/>
                    <a:pt x="5330" y="17804"/>
                    <a:pt x="5285" y="17804"/>
                  </a:cubicBezTo>
                  <a:cubicBezTo>
                    <a:pt x="5093" y="17804"/>
                    <a:pt x="4905" y="17767"/>
                    <a:pt x="4730" y="17698"/>
                  </a:cubicBezTo>
                  <a:cubicBezTo>
                    <a:pt x="3186" y="17126"/>
                    <a:pt x="1385" y="14132"/>
                    <a:pt x="919" y="9513"/>
                  </a:cubicBezTo>
                  <a:cubicBezTo>
                    <a:pt x="458" y="4889"/>
                    <a:pt x="1630" y="1597"/>
                    <a:pt x="3027" y="732"/>
                  </a:cubicBezTo>
                  <a:cubicBezTo>
                    <a:pt x="3227" y="601"/>
                    <a:pt x="3451" y="523"/>
                    <a:pt x="3688" y="495"/>
                  </a:cubicBezTo>
                  <a:cubicBezTo>
                    <a:pt x="3733" y="491"/>
                    <a:pt x="3782" y="486"/>
                    <a:pt x="3827" y="486"/>
                  </a:cubicBezTo>
                  <a:lnTo>
                    <a:pt x="3827" y="5"/>
                  </a:lnTo>
                  <a:cubicBezTo>
                    <a:pt x="3829" y="5"/>
                    <a:pt x="3830" y="5"/>
                    <a:pt x="3831" y="5"/>
                  </a:cubicBezTo>
                  <a:lnTo>
                    <a:pt x="3831" y="5"/>
                  </a:lnTo>
                  <a:lnTo>
                    <a:pt x="3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22"/>
            <p:cNvSpPr/>
            <p:nvPr/>
          </p:nvSpPr>
          <p:spPr>
            <a:xfrm>
              <a:off x="8073652" y="817944"/>
              <a:ext cx="53648" cy="251785"/>
            </a:xfrm>
            <a:custGeom>
              <a:avLst/>
              <a:gdLst/>
              <a:ahLst/>
              <a:cxnLst/>
              <a:rect l="l" t="t" r="r" b="b"/>
              <a:pathLst>
                <a:path w="1777" h="8340" extrusionOk="0">
                  <a:moveTo>
                    <a:pt x="0" y="0"/>
                  </a:moveTo>
                  <a:lnTo>
                    <a:pt x="0" y="8336"/>
                  </a:lnTo>
                  <a:lnTo>
                    <a:pt x="776" y="8336"/>
                  </a:lnTo>
                  <a:cubicBezTo>
                    <a:pt x="813" y="8338"/>
                    <a:pt x="851" y="8339"/>
                    <a:pt x="889" y="8339"/>
                  </a:cubicBezTo>
                  <a:cubicBezTo>
                    <a:pt x="927" y="8339"/>
                    <a:pt x="966" y="8338"/>
                    <a:pt x="1005" y="8336"/>
                  </a:cubicBezTo>
                  <a:lnTo>
                    <a:pt x="1777" y="8336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22"/>
            <p:cNvSpPr/>
            <p:nvPr/>
          </p:nvSpPr>
          <p:spPr>
            <a:xfrm>
              <a:off x="8114468" y="1016078"/>
              <a:ext cx="251936" cy="53678"/>
            </a:xfrm>
            <a:custGeom>
              <a:avLst/>
              <a:gdLst/>
              <a:ahLst/>
              <a:cxnLst/>
              <a:rect l="l" t="t" r="r" b="b"/>
              <a:pathLst>
                <a:path w="8345" h="1778" extrusionOk="0">
                  <a:moveTo>
                    <a:pt x="8" y="1"/>
                  </a:moveTo>
                  <a:lnTo>
                    <a:pt x="8" y="773"/>
                  </a:lnTo>
                  <a:cubicBezTo>
                    <a:pt x="0" y="850"/>
                    <a:pt x="0" y="924"/>
                    <a:pt x="8" y="1001"/>
                  </a:cubicBezTo>
                  <a:lnTo>
                    <a:pt x="8" y="1777"/>
                  </a:lnTo>
                  <a:lnTo>
                    <a:pt x="8344" y="1777"/>
                  </a:lnTo>
                  <a:lnTo>
                    <a:pt x="8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22"/>
            <p:cNvSpPr/>
            <p:nvPr/>
          </p:nvSpPr>
          <p:spPr>
            <a:xfrm>
              <a:off x="8069456" y="817824"/>
              <a:ext cx="296949" cy="256132"/>
            </a:xfrm>
            <a:custGeom>
              <a:avLst/>
              <a:gdLst/>
              <a:ahLst/>
              <a:cxnLst/>
              <a:rect l="l" t="t" r="r" b="b"/>
              <a:pathLst>
                <a:path w="9836" h="8484" extrusionOk="0">
                  <a:moveTo>
                    <a:pt x="0" y="0"/>
                  </a:moveTo>
                  <a:lnTo>
                    <a:pt x="0" y="8479"/>
                  </a:lnTo>
                  <a:lnTo>
                    <a:pt x="9835" y="8483"/>
                  </a:lnTo>
                  <a:lnTo>
                    <a:pt x="9835" y="8201"/>
                  </a:lnTo>
                  <a:lnTo>
                    <a:pt x="282" y="8197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22"/>
            <p:cNvSpPr/>
            <p:nvPr/>
          </p:nvSpPr>
          <p:spPr>
            <a:xfrm>
              <a:off x="8034316" y="769068"/>
              <a:ext cx="132444" cy="122753"/>
            </a:xfrm>
            <a:custGeom>
              <a:avLst/>
              <a:gdLst/>
              <a:ahLst/>
              <a:cxnLst/>
              <a:rect l="l" t="t" r="r" b="b"/>
              <a:pathLst>
                <a:path w="4387" h="4066" extrusionOk="0">
                  <a:moveTo>
                    <a:pt x="2192" y="1"/>
                  </a:moveTo>
                  <a:cubicBezTo>
                    <a:pt x="1672" y="1"/>
                    <a:pt x="1152" y="200"/>
                    <a:pt x="756" y="598"/>
                  </a:cubicBezTo>
                  <a:cubicBezTo>
                    <a:pt x="176" y="1178"/>
                    <a:pt x="0" y="2052"/>
                    <a:pt x="315" y="2812"/>
                  </a:cubicBezTo>
                  <a:cubicBezTo>
                    <a:pt x="629" y="3572"/>
                    <a:pt x="1373" y="4066"/>
                    <a:pt x="2194" y="4066"/>
                  </a:cubicBezTo>
                  <a:cubicBezTo>
                    <a:pt x="3014" y="4066"/>
                    <a:pt x="3758" y="3572"/>
                    <a:pt x="4072" y="2812"/>
                  </a:cubicBezTo>
                  <a:cubicBezTo>
                    <a:pt x="4387" y="2052"/>
                    <a:pt x="4211" y="1178"/>
                    <a:pt x="3631" y="598"/>
                  </a:cubicBezTo>
                  <a:cubicBezTo>
                    <a:pt x="3233" y="200"/>
                    <a:pt x="2712" y="1"/>
                    <a:pt x="2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22"/>
            <p:cNvSpPr/>
            <p:nvPr/>
          </p:nvSpPr>
          <p:spPr>
            <a:xfrm>
              <a:off x="8054150" y="784042"/>
              <a:ext cx="92774" cy="92864"/>
            </a:xfrm>
            <a:custGeom>
              <a:avLst/>
              <a:gdLst/>
              <a:ahLst/>
              <a:cxnLst/>
              <a:rect l="l" t="t" r="r" b="b"/>
              <a:pathLst>
                <a:path w="3073" h="3076" extrusionOk="0">
                  <a:moveTo>
                    <a:pt x="2876" y="0"/>
                  </a:moveTo>
                  <a:lnTo>
                    <a:pt x="1" y="2879"/>
                  </a:lnTo>
                  <a:lnTo>
                    <a:pt x="197" y="3076"/>
                  </a:lnTo>
                  <a:lnTo>
                    <a:pt x="3072" y="200"/>
                  </a:lnTo>
                  <a:lnTo>
                    <a:pt x="2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22"/>
            <p:cNvSpPr/>
            <p:nvPr/>
          </p:nvSpPr>
          <p:spPr>
            <a:xfrm>
              <a:off x="8185475" y="1069596"/>
              <a:ext cx="69075" cy="3842570"/>
            </a:xfrm>
            <a:custGeom>
              <a:avLst/>
              <a:gdLst/>
              <a:ahLst/>
              <a:cxnLst/>
              <a:rect l="l" t="t" r="r" b="b"/>
              <a:pathLst>
                <a:path w="2288" h="62700" extrusionOk="0">
                  <a:moveTo>
                    <a:pt x="1" y="0"/>
                  </a:moveTo>
                  <a:lnTo>
                    <a:pt x="1" y="62666"/>
                  </a:lnTo>
                  <a:lnTo>
                    <a:pt x="997" y="62666"/>
                  </a:lnTo>
                  <a:cubicBezTo>
                    <a:pt x="1044" y="62688"/>
                    <a:pt x="1094" y="62700"/>
                    <a:pt x="1144" y="62700"/>
                  </a:cubicBezTo>
                  <a:cubicBezTo>
                    <a:pt x="1194" y="62700"/>
                    <a:pt x="1244" y="62688"/>
                    <a:pt x="1291" y="62666"/>
                  </a:cubicBezTo>
                  <a:lnTo>
                    <a:pt x="2288" y="62666"/>
                  </a:lnTo>
                  <a:lnTo>
                    <a:pt x="22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22"/>
            <p:cNvSpPr/>
            <p:nvPr/>
          </p:nvSpPr>
          <p:spPr>
            <a:xfrm>
              <a:off x="7960080" y="4912196"/>
              <a:ext cx="519872" cy="114330"/>
            </a:xfrm>
            <a:custGeom>
              <a:avLst/>
              <a:gdLst/>
              <a:ahLst/>
              <a:cxnLst/>
              <a:rect l="l" t="t" r="r" b="b"/>
              <a:pathLst>
                <a:path w="17220" h="3787" extrusionOk="0">
                  <a:moveTo>
                    <a:pt x="1859" y="0"/>
                  </a:moveTo>
                  <a:lnTo>
                    <a:pt x="1" y="3786"/>
                  </a:lnTo>
                  <a:lnTo>
                    <a:pt x="17220" y="3786"/>
                  </a:lnTo>
                  <a:lnTo>
                    <a:pt x="153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22"/>
            <p:cNvSpPr/>
            <p:nvPr/>
          </p:nvSpPr>
          <p:spPr>
            <a:xfrm>
              <a:off x="8054675" y="926455"/>
              <a:ext cx="330852" cy="3985703"/>
            </a:xfrm>
            <a:custGeom>
              <a:avLst/>
              <a:gdLst/>
              <a:ahLst/>
              <a:cxnLst/>
              <a:rect l="l" t="t" r="r" b="b"/>
              <a:pathLst>
                <a:path w="10959" h="63876" extrusionOk="0">
                  <a:moveTo>
                    <a:pt x="494" y="0"/>
                  </a:moveTo>
                  <a:cubicBezTo>
                    <a:pt x="494" y="1704"/>
                    <a:pt x="3133" y="2529"/>
                    <a:pt x="5686" y="3329"/>
                  </a:cubicBezTo>
                  <a:cubicBezTo>
                    <a:pt x="8140" y="4097"/>
                    <a:pt x="10681" y="4898"/>
                    <a:pt x="10681" y="6388"/>
                  </a:cubicBezTo>
                  <a:cubicBezTo>
                    <a:pt x="10681" y="7883"/>
                    <a:pt x="8018" y="8680"/>
                    <a:pt x="5440" y="9447"/>
                  </a:cubicBezTo>
                  <a:cubicBezTo>
                    <a:pt x="2643" y="10285"/>
                    <a:pt x="0" y="11073"/>
                    <a:pt x="0" y="12776"/>
                  </a:cubicBezTo>
                  <a:cubicBezTo>
                    <a:pt x="0" y="14475"/>
                    <a:pt x="2643" y="15264"/>
                    <a:pt x="5440" y="16101"/>
                  </a:cubicBezTo>
                  <a:cubicBezTo>
                    <a:pt x="8018" y="16873"/>
                    <a:pt x="10681" y="17669"/>
                    <a:pt x="10681" y="19160"/>
                  </a:cubicBezTo>
                  <a:cubicBezTo>
                    <a:pt x="10681" y="20655"/>
                    <a:pt x="8018" y="21451"/>
                    <a:pt x="5440" y="22219"/>
                  </a:cubicBezTo>
                  <a:cubicBezTo>
                    <a:pt x="2643" y="23056"/>
                    <a:pt x="0" y="23845"/>
                    <a:pt x="0" y="25548"/>
                  </a:cubicBezTo>
                  <a:cubicBezTo>
                    <a:pt x="0" y="27247"/>
                    <a:pt x="2643" y="28039"/>
                    <a:pt x="5440" y="28872"/>
                  </a:cubicBezTo>
                  <a:cubicBezTo>
                    <a:pt x="8018" y="29644"/>
                    <a:pt x="10681" y="30441"/>
                    <a:pt x="10681" y="31936"/>
                  </a:cubicBezTo>
                  <a:cubicBezTo>
                    <a:pt x="10681" y="33426"/>
                    <a:pt x="8018" y="34223"/>
                    <a:pt x="5440" y="34995"/>
                  </a:cubicBezTo>
                  <a:cubicBezTo>
                    <a:pt x="2643" y="35832"/>
                    <a:pt x="0" y="36620"/>
                    <a:pt x="0" y="38319"/>
                  </a:cubicBezTo>
                  <a:cubicBezTo>
                    <a:pt x="0" y="40023"/>
                    <a:pt x="2643" y="40811"/>
                    <a:pt x="5440" y="41648"/>
                  </a:cubicBezTo>
                  <a:cubicBezTo>
                    <a:pt x="8018" y="42420"/>
                    <a:pt x="10681" y="43217"/>
                    <a:pt x="10681" y="44707"/>
                  </a:cubicBezTo>
                  <a:cubicBezTo>
                    <a:pt x="10681" y="46202"/>
                    <a:pt x="8018" y="46999"/>
                    <a:pt x="5440" y="47771"/>
                  </a:cubicBezTo>
                  <a:cubicBezTo>
                    <a:pt x="2643" y="48604"/>
                    <a:pt x="0" y="49396"/>
                    <a:pt x="0" y="51095"/>
                  </a:cubicBezTo>
                  <a:cubicBezTo>
                    <a:pt x="0" y="52798"/>
                    <a:pt x="2643" y="53587"/>
                    <a:pt x="5440" y="54424"/>
                  </a:cubicBezTo>
                  <a:cubicBezTo>
                    <a:pt x="8018" y="55196"/>
                    <a:pt x="10681" y="55988"/>
                    <a:pt x="10681" y="57483"/>
                  </a:cubicBezTo>
                  <a:cubicBezTo>
                    <a:pt x="10681" y="58982"/>
                    <a:pt x="8018" y="59778"/>
                    <a:pt x="5440" y="60546"/>
                  </a:cubicBezTo>
                  <a:cubicBezTo>
                    <a:pt x="2643" y="61384"/>
                    <a:pt x="0" y="62172"/>
                    <a:pt x="0" y="63875"/>
                  </a:cubicBezTo>
                  <a:lnTo>
                    <a:pt x="278" y="63875"/>
                  </a:lnTo>
                  <a:cubicBezTo>
                    <a:pt x="278" y="62384"/>
                    <a:pt x="2941" y="61584"/>
                    <a:pt x="5518" y="60816"/>
                  </a:cubicBezTo>
                  <a:cubicBezTo>
                    <a:pt x="8316" y="59979"/>
                    <a:pt x="10958" y="59186"/>
                    <a:pt x="10958" y="57487"/>
                  </a:cubicBezTo>
                  <a:cubicBezTo>
                    <a:pt x="10958" y="55788"/>
                    <a:pt x="8316" y="54996"/>
                    <a:pt x="5518" y="54158"/>
                  </a:cubicBezTo>
                  <a:cubicBezTo>
                    <a:pt x="2941" y="53391"/>
                    <a:pt x="278" y="52590"/>
                    <a:pt x="278" y="51099"/>
                  </a:cubicBezTo>
                  <a:cubicBezTo>
                    <a:pt x="278" y="49604"/>
                    <a:pt x="2941" y="48808"/>
                    <a:pt x="5518" y="48040"/>
                  </a:cubicBezTo>
                  <a:cubicBezTo>
                    <a:pt x="8316" y="47203"/>
                    <a:pt x="10958" y="46415"/>
                    <a:pt x="10958" y="44711"/>
                  </a:cubicBezTo>
                  <a:cubicBezTo>
                    <a:pt x="10958" y="43012"/>
                    <a:pt x="8316" y="42220"/>
                    <a:pt x="5518" y="41383"/>
                  </a:cubicBezTo>
                  <a:cubicBezTo>
                    <a:pt x="2941" y="40615"/>
                    <a:pt x="278" y="39818"/>
                    <a:pt x="278" y="38324"/>
                  </a:cubicBezTo>
                  <a:cubicBezTo>
                    <a:pt x="278" y="36833"/>
                    <a:pt x="2941" y="36036"/>
                    <a:pt x="5518" y="35264"/>
                  </a:cubicBezTo>
                  <a:cubicBezTo>
                    <a:pt x="8316" y="34427"/>
                    <a:pt x="10958" y="33639"/>
                    <a:pt x="10958" y="31936"/>
                  </a:cubicBezTo>
                  <a:cubicBezTo>
                    <a:pt x="10958" y="30237"/>
                    <a:pt x="8316" y="29444"/>
                    <a:pt x="5518" y="28611"/>
                  </a:cubicBezTo>
                  <a:cubicBezTo>
                    <a:pt x="2941" y="27839"/>
                    <a:pt x="278" y="27043"/>
                    <a:pt x="278" y="25552"/>
                  </a:cubicBezTo>
                  <a:cubicBezTo>
                    <a:pt x="278" y="24057"/>
                    <a:pt x="2941" y="23261"/>
                    <a:pt x="5518" y="22489"/>
                  </a:cubicBezTo>
                  <a:cubicBezTo>
                    <a:pt x="8316" y="21651"/>
                    <a:pt x="10958" y="20863"/>
                    <a:pt x="10958" y="19160"/>
                  </a:cubicBezTo>
                  <a:cubicBezTo>
                    <a:pt x="10958" y="17461"/>
                    <a:pt x="8316" y="16669"/>
                    <a:pt x="5518" y="15835"/>
                  </a:cubicBezTo>
                  <a:cubicBezTo>
                    <a:pt x="2941" y="15063"/>
                    <a:pt x="278" y="14267"/>
                    <a:pt x="278" y="12776"/>
                  </a:cubicBezTo>
                  <a:cubicBezTo>
                    <a:pt x="278" y="11281"/>
                    <a:pt x="2941" y="10485"/>
                    <a:pt x="5518" y="9717"/>
                  </a:cubicBezTo>
                  <a:cubicBezTo>
                    <a:pt x="8316" y="8880"/>
                    <a:pt x="10958" y="8087"/>
                    <a:pt x="10958" y="6388"/>
                  </a:cubicBezTo>
                  <a:cubicBezTo>
                    <a:pt x="10958" y="4689"/>
                    <a:pt x="8320" y="3864"/>
                    <a:pt x="5767" y="3064"/>
                  </a:cubicBezTo>
                  <a:cubicBezTo>
                    <a:pt x="3313" y="2292"/>
                    <a:pt x="772" y="1495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3" name="Google Shape;2093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4" name="Google Shape;2094;p23"/>
          <p:cNvGrpSpPr/>
          <p:nvPr/>
        </p:nvGrpSpPr>
        <p:grpSpPr>
          <a:xfrm rot="10800000" flipH="1">
            <a:off x="488047" y="-969450"/>
            <a:ext cx="8167897" cy="6363735"/>
            <a:chOff x="237647" y="-298025"/>
            <a:chExt cx="8167897" cy="6363735"/>
          </a:xfrm>
        </p:grpSpPr>
        <p:sp>
          <p:nvSpPr>
            <p:cNvPr id="2095" name="Google Shape;2095;p23"/>
            <p:cNvSpPr/>
            <p:nvPr/>
          </p:nvSpPr>
          <p:spPr>
            <a:xfrm rot="10800000">
              <a:off x="3030817" y="4675443"/>
              <a:ext cx="5374727" cy="1390266"/>
            </a:xfrm>
            <a:custGeom>
              <a:avLst/>
              <a:gdLst/>
              <a:ahLst/>
              <a:cxnLst/>
              <a:rect l="l" t="t" r="r" b="b"/>
              <a:pathLst>
                <a:path w="56246" h="14549" extrusionOk="0">
                  <a:moveTo>
                    <a:pt x="98" y="0"/>
                  </a:moveTo>
                  <a:lnTo>
                    <a:pt x="0" y="6343"/>
                  </a:lnTo>
                  <a:lnTo>
                    <a:pt x="5" y="8181"/>
                  </a:lnTo>
                  <a:cubicBezTo>
                    <a:pt x="17" y="11701"/>
                    <a:pt x="2876" y="14549"/>
                    <a:pt x="6394" y="14549"/>
                  </a:cubicBezTo>
                  <a:cubicBezTo>
                    <a:pt x="6399" y="14549"/>
                    <a:pt x="6404" y="14549"/>
                    <a:pt x="6409" y="14549"/>
                  </a:cubicBezTo>
                  <a:lnTo>
                    <a:pt x="56246" y="14520"/>
                  </a:lnTo>
                  <a:lnTo>
                    <a:pt x="56246" y="6298"/>
                  </a:lnTo>
                  <a:lnTo>
                    <a:pt x="6364" y="6323"/>
                  </a:lnTo>
                  <a:cubicBezTo>
                    <a:pt x="6355" y="6323"/>
                    <a:pt x="6346" y="6323"/>
                    <a:pt x="6337" y="6323"/>
                  </a:cubicBezTo>
                  <a:cubicBezTo>
                    <a:pt x="4370" y="6323"/>
                    <a:pt x="2499" y="5429"/>
                    <a:pt x="1299" y="3868"/>
                  </a:cubicBezTo>
                  <a:cubicBezTo>
                    <a:pt x="478" y="2798"/>
                    <a:pt x="103" y="1458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3"/>
            <p:cNvSpPr/>
            <p:nvPr/>
          </p:nvSpPr>
          <p:spPr>
            <a:xfrm>
              <a:off x="237647" y="4073595"/>
              <a:ext cx="5374727" cy="1390266"/>
            </a:xfrm>
            <a:custGeom>
              <a:avLst/>
              <a:gdLst/>
              <a:ahLst/>
              <a:cxnLst/>
              <a:rect l="l" t="t" r="r" b="b"/>
              <a:pathLst>
                <a:path w="56246" h="14549" extrusionOk="0">
                  <a:moveTo>
                    <a:pt x="98" y="0"/>
                  </a:moveTo>
                  <a:lnTo>
                    <a:pt x="0" y="6343"/>
                  </a:lnTo>
                  <a:lnTo>
                    <a:pt x="5" y="8181"/>
                  </a:lnTo>
                  <a:cubicBezTo>
                    <a:pt x="17" y="11701"/>
                    <a:pt x="2876" y="14549"/>
                    <a:pt x="6394" y="14549"/>
                  </a:cubicBezTo>
                  <a:cubicBezTo>
                    <a:pt x="6399" y="14549"/>
                    <a:pt x="6404" y="14549"/>
                    <a:pt x="6409" y="14549"/>
                  </a:cubicBezTo>
                  <a:lnTo>
                    <a:pt x="56246" y="14520"/>
                  </a:lnTo>
                  <a:lnTo>
                    <a:pt x="56246" y="6298"/>
                  </a:lnTo>
                  <a:lnTo>
                    <a:pt x="6364" y="6323"/>
                  </a:lnTo>
                  <a:cubicBezTo>
                    <a:pt x="6355" y="6323"/>
                    <a:pt x="6346" y="6323"/>
                    <a:pt x="6337" y="6323"/>
                  </a:cubicBezTo>
                  <a:cubicBezTo>
                    <a:pt x="4370" y="6323"/>
                    <a:pt x="2499" y="5429"/>
                    <a:pt x="1299" y="3868"/>
                  </a:cubicBezTo>
                  <a:cubicBezTo>
                    <a:pt x="478" y="2798"/>
                    <a:pt x="103" y="1458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3"/>
            <p:cNvSpPr/>
            <p:nvPr/>
          </p:nvSpPr>
          <p:spPr>
            <a:xfrm>
              <a:off x="5590883" y="4703901"/>
              <a:ext cx="45778" cy="43766"/>
            </a:xfrm>
            <a:custGeom>
              <a:avLst/>
              <a:gdLst/>
              <a:ahLst/>
              <a:cxnLst/>
              <a:rect l="l" t="t" r="r" b="b"/>
              <a:pathLst>
                <a:path w="226" h="458" extrusionOk="0">
                  <a:moveTo>
                    <a:pt x="226" y="1"/>
                  </a:moveTo>
                  <a:lnTo>
                    <a:pt x="1" y="5"/>
                  </a:lnTo>
                  <a:lnTo>
                    <a:pt x="1" y="454"/>
                  </a:lnTo>
                  <a:lnTo>
                    <a:pt x="226" y="458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23"/>
            <p:cNvSpPr/>
            <p:nvPr/>
          </p:nvSpPr>
          <p:spPr>
            <a:xfrm>
              <a:off x="5503915" y="4704286"/>
              <a:ext cx="43383" cy="43001"/>
            </a:xfrm>
            <a:custGeom>
              <a:avLst/>
              <a:gdLst/>
              <a:ahLst/>
              <a:cxnLst/>
              <a:rect l="l" t="t" r="r" b="b"/>
              <a:pathLst>
                <a:path w="454" h="450" extrusionOk="0">
                  <a:moveTo>
                    <a:pt x="0" y="1"/>
                  </a:moveTo>
                  <a:lnTo>
                    <a:pt x="0" y="450"/>
                  </a:lnTo>
                  <a:lnTo>
                    <a:pt x="453" y="450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23"/>
            <p:cNvSpPr/>
            <p:nvPr/>
          </p:nvSpPr>
          <p:spPr>
            <a:xfrm>
              <a:off x="5416479" y="4704669"/>
              <a:ext cx="43765" cy="42236"/>
            </a:xfrm>
            <a:custGeom>
              <a:avLst/>
              <a:gdLst/>
              <a:ahLst/>
              <a:cxnLst/>
              <a:rect l="l" t="t" r="r" b="b"/>
              <a:pathLst>
                <a:path w="458" h="442" extrusionOk="0">
                  <a:moveTo>
                    <a:pt x="0" y="1"/>
                  </a:moveTo>
                  <a:lnTo>
                    <a:pt x="0" y="442"/>
                  </a:lnTo>
                  <a:lnTo>
                    <a:pt x="458" y="44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23"/>
            <p:cNvSpPr/>
            <p:nvPr/>
          </p:nvSpPr>
          <p:spPr>
            <a:xfrm>
              <a:off x="889075" y="4718716"/>
              <a:ext cx="43383" cy="14143"/>
            </a:xfrm>
            <a:custGeom>
              <a:avLst/>
              <a:gdLst/>
              <a:ahLst/>
              <a:cxnLst/>
              <a:rect l="l" t="t" r="r" b="b"/>
              <a:pathLst>
                <a:path w="454" h="148" extrusionOk="0">
                  <a:moveTo>
                    <a:pt x="0" y="1"/>
                  </a:moveTo>
                  <a:lnTo>
                    <a:pt x="0" y="148"/>
                  </a:lnTo>
                  <a:lnTo>
                    <a:pt x="454" y="14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23"/>
            <p:cNvSpPr/>
            <p:nvPr/>
          </p:nvSpPr>
          <p:spPr>
            <a:xfrm>
              <a:off x="802020" y="4718334"/>
              <a:ext cx="43765" cy="14143"/>
            </a:xfrm>
            <a:custGeom>
              <a:avLst/>
              <a:gdLst/>
              <a:ahLst/>
              <a:cxnLst/>
              <a:rect l="l" t="t" r="r" b="b"/>
              <a:pathLst>
                <a:path w="458" h="148" extrusionOk="0">
                  <a:moveTo>
                    <a:pt x="4" y="1"/>
                  </a:moveTo>
                  <a:lnTo>
                    <a:pt x="0" y="131"/>
                  </a:lnTo>
                  <a:cubicBezTo>
                    <a:pt x="151" y="140"/>
                    <a:pt x="307" y="148"/>
                    <a:pt x="458" y="148"/>
                  </a:cubicBezTo>
                  <a:lnTo>
                    <a:pt x="458" y="9"/>
                  </a:lnTo>
                  <a:cubicBezTo>
                    <a:pt x="307" y="9"/>
                    <a:pt x="156" y="9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23"/>
            <p:cNvSpPr/>
            <p:nvPr/>
          </p:nvSpPr>
          <p:spPr>
            <a:xfrm>
              <a:off x="714966" y="4708587"/>
              <a:ext cx="44625" cy="17678"/>
            </a:xfrm>
            <a:custGeom>
              <a:avLst/>
              <a:gdLst/>
              <a:ahLst/>
              <a:cxnLst/>
              <a:rect l="l" t="t" r="r" b="b"/>
              <a:pathLst>
                <a:path w="467" h="185" extrusionOk="0">
                  <a:moveTo>
                    <a:pt x="21" y="1"/>
                  </a:moveTo>
                  <a:lnTo>
                    <a:pt x="1" y="107"/>
                  </a:lnTo>
                  <a:cubicBezTo>
                    <a:pt x="148" y="135"/>
                    <a:pt x="299" y="164"/>
                    <a:pt x="454" y="184"/>
                  </a:cubicBezTo>
                  <a:lnTo>
                    <a:pt x="466" y="66"/>
                  </a:lnTo>
                  <a:cubicBezTo>
                    <a:pt x="319" y="50"/>
                    <a:pt x="168" y="29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23"/>
            <p:cNvSpPr/>
            <p:nvPr/>
          </p:nvSpPr>
          <p:spPr>
            <a:xfrm>
              <a:off x="630300" y="4688328"/>
              <a:ext cx="44148" cy="20354"/>
            </a:xfrm>
            <a:custGeom>
              <a:avLst/>
              <a:gdLst/>
              <a:ahLst/>
              <a:cxnLst/>
              <a:rect l="l" t="t" r="r" b="b"/>
              <a:pathLst>
                <a:path w="462" h="213" extrusionOk="0">
                  <a:moveTo>
                    <a:pt x="25" y="0"/>
                  </a:moveTo>
                  <a:lnTo>
                    <a:pt x="0" y="78"/>
                  </a:lnTo>
                  <a:cubicBezTo>
                    <a:pt x="147" y="127"/>
                    <a:pt x="290" y="172"/>
                    <a:pt x="437" y="213"/>
                  </a:cubicBezTo>
                  <a:lnTo>
                    <a:pt x="462" y="119"/>
                  </a:lnTo>
                  <a:cubicBezTo>
                    <a:pt x="315" y="86"/>
                    <a:pt x="172" y="45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23"/>
            <p:cNvSpPr/>
            <p:nvPr/>
          </p:nvSpPr>
          <p:spPr>
            <a:xfrm>
              <a:off x="549457" y="4656698"/>
              <a:ext cx="42619" cy="23507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29" y="0"/>
                  </a:moveTo>
                  <a:lnTo>
                    <a:pt x="1" y="53"/>
                  </a:lnTo>
                  <a:cubicBezTo>
                    <a:pt x="140" y="123"/>
                    <a:pt x="279" y="188"/>
                    <a:pt x="417" y="245"/>
                  </a:cubicBezTo>
                  <a:lnTo>
                    <a:pt x="446" y="180"/>
                  </a:lnTo>
                  <a:cubicBezTo>
                    <a:pt x="303" y="123"/>
                    <a:pt x="164" y="66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23"/>
            <p:cNvSpPr/>
            <p:nvPr/>
          </p:nvSpPr>
          <p:spPr>
            <a:xfrm>
              <a:off x="474539" y="4614174"/>
              <a:ext cx="39179" cy="26947"/>
            </a:xfrm>
            <a:custGeom>
              <a:avLst/>
              <a:gdLst/>
              <a:ahLst/>
              <a:cxnLst/>
              <a:rect l="l" t="t" r="r" b="b"/>
              <a:pathLst>
                <a:path w="410" h="282" extrusionOk="0">
                  <a:moveTo>
                    <a:pt x="21" y="0"/>
                  </a:moveTo>
                  <a:lnTo>
                    <a:pt x="1" y="33"/>
                  </a:lnTo>
                  <a:cubicBezTo>
                    <a:pt x="127" y="119"/>
                    <a:pt x="254" y="204"/>
                    <a:pt x="385" y="282"/>
                  </a:cubicBezTo>
                  <a:lnTo>
                    <a:pt x="409" y="237"/>
                  </a:lnTo>
                  <a:cubicBezTo>
                    <a:pt x="278" y="164"/>
                    <a:pt x="148" y="86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23"/>
            <p:cNvSpPr/>
            <p:nvPr/>
          </p:nvSpPr>
          <p:spPr>
            <a:xfrm>
              <a:off x="407074" y="4561043"/>
              <a:ext cx="34401" cy="30196"/>
            </a:xfrm>
            <a:custGeom>
              <a:avLst/>
              <a:gdLst/>
              <a:ahLst/>
              <a:cxnLst/>
              <a:rect l="l" t="t" r="r" b="b"/>
              <a:pathLst>
                <a:path w="360" h="316" extrusionOk="0">
                  <a:moveTo>
                    <a:pt x="8" y="1"/>
                  </a:moveTo>
                  <a:lnTo>
                    <a:pt x="0" y="13"/>
                  </a:lnTo>
                  <a:cubicBezTo>
                    <a:pt x="110" y="119"/>
                    <a:pt x="225" y="217"/>
                    <a:pt x="343" y="315"/>
                  </a:cubicBezTo>
                  <a:lnTo>
                    <a:pt x="359" y="295"/>
                  </a:lnTo>
                  <a:cubicBezTo>
                    <a:pt x="241" y="201"/>
                    <a:pt x="123" y="103"/>
                    <a:pt x="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23"/>
            <p:cNvSpPr/>
            <p:nvPr/>
          </p:nvSpPr>
          <p:spPr>
            <a:xfrm>
              <a:off x="362161" y="4514601"/>
              <a:ext cx="14525" cy="16531"/>
            </a:xfrm>
            <a:custGeom>
              <a:avLst/>
              <a:gdLst/>
              <a:ahLst/>
              <a:cxnLst/>
              <a:rect l="l" t="t" r="r" b="b"/>
              <a:pathLst>
                <a:path w="152" h="173" extrusionOk="0">
                  <a:moveTo>
                    <a:pt x="0" y="1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23"/>
            <p:cNvSpPr/>
            <p:nvPr/>
          </p:nvSpPr>
          <p:spPr>
            <a:xfrm>
              <a:off x="5590883" y="5396333"/>
              <a:ext cx="45778" cy="43384"/>
            </a:xfrm>
            <a:custGeom>
              <a:avLst/>
              <a:gdLst/>
              <a:ahLst/>
              <a:cxnLst/>
              <a:rect l="l" t="t" r="r" b="b"/>
              <a:pathLst>
                <a:path w="226" h="454" extrusionOk="0">
                  <a:moveTo>
                    <a:pt x="1" y="0"/>
                  </a:moveTo>
                  <a:lnTo>
                    <a:pt x="1" y="453"/>
                  </a:lnTo>
                  <a:lnTo>
                    <a:pt x="226" y="45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23"/>
            <p:cNvSpPr/>
            <p:nvPr/>
          </p:nvSpPr>
          <p:spPr>
            <a:xfrm>
              <a:off x="5503438" y="5396327"/>
              <a:ext cx="43861" cy="43001"/>
            </a:xfrm>
            <a:custGeom>
              <a:avLst/>
              <a:gdLst/>
              <a:ahLst/>
              <a:cxnLst/>
              <a:rect l="l" t="t" r="r" b="b"/>
              <a:pathLst>
                <a:path w="459" h="450" extrusionOk="0">
                  <a:moveTo>
                    <a:pt x="1" y="0"/>
                  </a:moveTo>
                  <a:lnTo>
                    <a:pt x="1" y="449"/>
                  </a:lnTo>
                  <a:lnTo>
                    <a:pt x="458" y="44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3"/>
            <p:cNvSpPr/>
            <p:nvPr/>
          </p:nvSpPr>
          <p:spPr>
            <a:xfrm>
              <a:off x="5416479" y="5396709"/>
              <a:ext cx="43765" cy="42619"/>
            </a:xfrm>
            <a:custGeom>
              <a:avLst/>
              <a:gdLst/>
              <a:ahLst/>
              <a:cxnLst/>
              <a:rect l="l" t="t" r="r" b="b"/>
              <a:pathLst>
                <a:path w="458" h="446" extrusionOk="0">
                  <a:moveTo>
                    <a:pt x="0" y="0"/>
                  </a:moveTo>
                  <a:lnTo>
                    <a:pt x="0" y="445"/>
                  </a:lnTo>
                  <a:lnTo>
                    <a:pt x="458" y="44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3"/>
            <p:cNvSpPr/>
            <p:nvPr/>
          </p:nvSpPr>
          <p:spPr>
            <a:xfrm>
              <a:off x="5329424" y="4704669"/>
              <a:ext cx="43765" cy="42236"/>
            </a:xfrm>
            <a:custGeom>
              <a:avLst/>
              <a:gdLst/>
              <a:ahLst/>
              <a:cxnLst/>
              <a:rect l="l" t="t" r="r" b="b"/>
              <a:pathLst>
                <a:path w="458" h="442" extrusionOk="0">
                  <a:moveTo>
                    <a:pt x="458" y="1"/>
                  </a:moveTo>
                  <a:lnTo>
                    <a:pt x="0" y="5"/>
                  </a:lnTo>
                  <a:lnTo>
                    <a:pt x="0" y="438"/>
                  </a:lnTo>
                  <a:lnTo>
                    <a:pt x="458" y="44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23"/>
            <p:cNvSpPr/>
            <p:nvPr/>
          </p:nvSpPr>
          <p:spPr>
            <a:xfrm>
              <a:off x="5242370" y="4705051"/>
              <a:ext cx="43861" cy="41472"/>
            </a:xfrm>
            <a:custGeom>
              <a:avLst/>
              <a:gdLst/>
              <a:ahLst/>
              <a:cxnLst/>
              <a:rect l="l" t="t" r="r" b="b"/>
              <a:pathLst>
                <a:path w="459" h="434" extrusionOk="0">
                  <a:moveTo>
                    <a:pt x="1" y="1"/>
                  </a:moveTo>
                  <a:lnTo>
                    <a:pt x="1" y="434"/>
                  </a:lnTo>
                  <a:lnTo>
                    <a:pt x="458" y="434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3"/>
            <p:cNvSpPr/>
            <p:nvPr/>
          </p:nvSpPr>
          <p:spPr>
            <a:xfrm>
              <a:off x="5155315" y="4705433"/>
              <a:ext cx="43861" cy="40707"/>
            </a:xfrm>
            <a:custGeom>
              <a:avLst/>
              <a:gdLst/>
              <a:ahLst/>
              <a:cxnLst/>
              <a:rect l="l" t="t" r="r" b="b"/>
              <a:pathLst>
                <a:path w="459" h="426" extrusionOk="0">
                  <a:moveTo>
                    <a:pt x="1" y="1"/>
                  </a:moveTo>
                  <a:lnTo>
                    <a:pt x="1" y="426"/>
                  </a:lnTo>
                  <a:lnTo>
                    <a:pt x="458" y="42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3"/>
            <p:cNvSpPr/>
            <p:nvPr/>
          </p:nvSpPr>
          <p:spPr>
            <a:xfrm>
              <a:off x="5068261" y="4705433"/>
              <a:ext cx="43861" cy="40707"/>
            </a:xfrm>
            <a:custGeom>
              <a:avLst/>
              <a:gdLst/>
              <a:ahLst/>
              <a:cxnLst/>
              <a:rect l="l" t="t" r="r" b="b"/>
              <a:pathLst>
                <a:path w="459" h="426" extrusionOk="0">
                  <a:moveTo>
                    <a:pt x="458" y="1"/>
                  </a:moveTo>
                  <a:lnTo>
                    <a:pt x="1" y="5"/>
                  </a:lnTo>
                  <a:lnTo>
                    <a:pt x="1" y="422"/>
                  </a:lnTo>
                  <a:lnTo>
                    <a:pt x="458" y="42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3"/>
            <p:cNvSpPr/>
            <p:nvPr/>
          </p:nvSpPr>
          <p:spPr>
            <a:xfrm>
              <a:off x="4981302" y="4705815"/>
              <a:ext cx="43765" cy="39943"/>
            </a:xfrm>
            <a:custGeom>
              <a:avLst/>
              <a:gdLst/>
              <a:ahLst/>
              <a:cxnLst/>
              <a:rect l="l" t="t" r="r" b="b"/>
              <a:pathLst>
                <a:path w="458" h="418" extrusionOk="0">
                  <a:moveTo>
                    <a:pt x="458" y="1"/>
                  </a:moveTo>
                  <a:lnTo>
                    <a:pt x="0" y="5"/>
                  </a:lnTo>
                  <a:lnTo>
                    <a:pt x="0" y="413"/>
                  </a:lnTo>
                  <a:lnTo>
                    <a:pt x="458" y="418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23"/>
            <p:cNvSpPr/>
            <p:nvPr/>
          </p:nvSpPr>
          <p:spPr>
            <a:xfrm>
              <a:off x="4894248" y="4706293"/>
              <a:ext cx="43383" cy="39083"/>
            </a:xfrm>
            <a:custGeom>
              <a:avLst/>
              <a:gdLst/>
              <a:ahLst/>
              <a:cxnLst/>
              <a:rect l="l" t="t" r="r" b="b"/>
              <a:pathLst>
                <a:path w="454" h="409" extrusionOk="0">
                  <a:moveTo>
                    <a:pt x="0" y="0"/>
                  </a:moveTo>
                  <a:lnTo>
                    <a:pt x="0" y="408"/>
                  </a:lnTo>
                  <a:lnTo>
                    <a:pt x="454" y="40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23"/>
            <p:cNvSpPr/>
            <p:nvPr/>
          </p:nvSpPr>
          <p:spPr>
            <a:xfrm>
              <a:off x="4807193" y="4706675"/>
              <a:ext cx="43383" cy="38319"/>
            </a:xfrm>
            <a:custGeom>
              <a:avLst/>
              <a:gdLst/>
              <a:ahLst/>
              <a:cxnLst/>
              <a:rect l="l" t="t" r="r" b="b"/>
              <a:pathLst>
                <a:path w="454" h="401" extrusionOk="0">
                  <a:moveTo>
                    <a:pt x="1" y="0"/>
                  </a:moveTo>
                  <a:lnTo>
                    <a:pt x="1" y="400"/>
                  </a:lnTo>
                  <a:lnTo>
                    <a:pt x="454" y="40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23"/>
            <p:cNvSpPr/>
            <p:nvPr/>
          </p:nvSpPr>
          <p:spPr>
            <a:xfrm>
              <a:off x="4720139" y="4706675"/>
              <a:ext cx="43479" cy="38319"/>
            </a:xfrm>
            <a:custGeom>
              <a:avLst/>
              <a:gdLst/>
              <a:ahLst/>
              <a:cxnLst/>
              <a:rect l="l" t="t" r="r" b="b"/>
              <a:pathLst>
                <a:path w="455" h="401" extrusionOk="0">
                  <a:moveTo>
                    <a:pt x="454" y="0"/>
                  </a:moveTo>
                  <a:lnTo>
                    <a:pt x="1" y="4"/>
                  </a:lnTo>
                  <a:lnTo>
                    <a:pt x="1" y="396"/>
                  </a:lnTo>
                  <a:lnTo>
                    <a:pt x="454" y="40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23"/>
            <p:cNvSpPr/>
            <p:nvPr/>
          </p:nvSpPr>
          <p:spPr>
            <a:xfrm>
              <a:off x="4633084" y="4707058"/>
              <a:ext cx="43479" cy="37554"/>
            </a:xfrm>
            <a:custGeom>
              <a:avLst/>
              <a:gdLst/>
              <a:ahLst/>
              <a:cxnLst/>
              <a:rect l="l" t="t" r="r" b="b"/>
              <a:pathLst>
                <a:path w="455" h="393" extrusionOk="0">
                  <a:moveTo>
                    <a:pt x="1" y="0"/>
                  </a:moveTo>
                  <a:lnTo>
                    <a:pt x="1" y="392"/>
                  </a:lnTo>
                  <a:lnTo>
                    <a:pt x="454" y="392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23"/>
            <p:cNvSpPr/>
            <p:nvPr/>
          </p:nvSpPr>
          <p:spPr>
            <a:xfrm>
              <a:off x="4546126" y="4707440"/>
              <a:ext cx="43383" cy="36790"/>
            </a:xfrm>
            <a:custGeom>
              <a:avLst/>
              <a:gdLst/>
              <a:ahLst/>
              <a:cxnLst/>
              <a:rect l="l" t="t" r="r" b="b"/>
              <a:pathLst>
                <a:path w="454" h="385" extrusionOk="0">
                  <a:moveTo>
                    <a:pt x="0" y="0"/>
                  </a:moveTo>
                  <a:lnTo>
                    <a:pt x="0" y="384"/>
                  </a:lnTo>
                  <a:lnTo>
                    <a:pt x="454" y="38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23"/>
            <p:cNvSpPr/>
            <p:nvPr/>
          </p:nvSpPr>
          <p:spPr>
            <a:xfrm>
              <a:off x="4459071" y="4707440"/>
              <a:ext cx="43383" cy="36790"/>
            </a:xfrm>
            <a:custGeom>
              <a:avLst/>
              <a:gdLst/>
              <a:ahLst/>
              <a:cxnLst/>
              <a:rect l="l" t="t" r="r" b="b"/>
              <a:pathLst>
                <a:path w="454" h="385" extrusionOk="0">
                  <a:moveTo>
                    <a:pt x="454" y="0"/>
                  </a:moveTo>
                  <a:lnTo>
                    <a:pt x="0" y="4"/>
                  </a:lnTo>
                  <a:lnTo>
                    <a:pt x="0" y="380"/>
                  </a:lnTo>
                  <a:lnTo>
                    <a:pt x="454" y="38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23"/>
            <p:cNvSpPr/>
            <p:nvPr/>
          </p:nvSpPr>
          <p:spPr>
            <a:xfrm>
              <a:off x="4371634" y="4707822"/>
              <a:ext cx="43765" cy="36025"/>
            </a:xfrm>
            <a:custGeom>
              <a:avLst/>
              <a:gdLst/>
              <a:ahLst/>
              <a:cxnLst/>
              <a:rect l="l" t="t" r="r" b="b"/>
              <a:pathLst>
                <a:path w="458" h="377" extrusionOk="0">
                  <a:moveTo>
                    <a:pt x="0" y="0"/>
                  </a:moveTo>
                  <a:lnTo>
                    <a:pt x="0" y="376"/>
                  </a:lnTo>
                  <a:lnTo>
                    <a:pt x="458" y="37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23"/>
            <p:cNvSpPr/>
            <p:nvPr/>
          </p:nvSpPr>
          <p:spPr>
            <a:xfrm>
              <a:off x="4284580" y="4708204"/>
              <a:ext cx="43861" cy="35261"/>
            </a:xfrm>
            <a:custGeom>
              <a:avLst/>
              <a:gdLst/>
              <a:ahLst/>
              <a:cxnLst/>
              <a:rect l="l" t="t" r="r" b="b"/>
              <a:pathLst>
                <a:path w="459" h="369" extrusionOk="0">
                  <a:moveTo>
                    <a:pt x="1" y="0"/>
                  </a:moveTo>
                  <a:lnTo>
                    <a:pt x="1" y="368"/>
                  </a:lnTo>
                  <a:lnTo>
                    <a:pt x="458" y="368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3"/>
            <p:cNvSpPr/>
            <p:nvPr/>
          </p:nvSpPr>
          <p:spPr>
            <a:xfrm>
              <a:off x="4197526" y="4708204"/>
              <a:ext cx="43861" cy="35261"/>
            </a:xfrm>
            <a:custGeom>
              <a:avLst/>
              <a:gdLst/>
              <a:ahLst/>
              <a:cxnLst/>
              <a:rect l="l" t="t" r="r" b="b"/>
              <a:pathLst>
                <a:path w="459" h="369" extrusionOk="0">
                  <a:moveTo>
                    <a:pt x="458" y="0"/>
                  </a:moveTo>
                  <a:lnTo>
                    <a:pt x="1" y="5"/>
                  </a:lnTo>
                  <a:lnTo>
                    <a:pt x="1" y="364"/>
                  </a:lnTo>
                  <a:lnTo>
                    <a:pt x="458" y="368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3"/>
            <p:cNvSpPr/>
            <p:nvPr/>
          </p:nvSpPr>
          <p:spPr>
            <a:xfrm>
              <a:off x="4110567" y="4708587"/>
              <a:ext cx="43765" cy="34401"/>
            </a:xfrm>
            <a:custGeom>
              <a:avLst/>
              <a:gdLst/>
              <a:ahLst/>
              <a:cxnLst/>
              <a:rect l="l" t="t" r="r" b="b"/>
              <a:pathLst>
                <a:path w="458" h="360" extrusionOk="0">
                  <a:moveTo>
                    <a:pt x="458" y="1"/>
                  </a:moveTo>
                  <a:lnTo>
                    <a:pt x="0" y="5"/>
                  </a:lnTo>
                  <a:lnTo>
                    <a:pt x="0" y="356"/>
                  </a:lnTo>
                  <a:lnTo>
                    <a:pt x="458" y="36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3"/>
            <p:cNvSpPr/>
            <p:nvPr/>
          </p:nvSpPr>
          <p:spPr>
            <a:xfrm>
              <a:off x="4023512" y="4708969"/>
              <a:ext cx="43765" cy="33636"/>
            </a:xfrm>
            <a:custGeom>
              <a:avLst/>
              <a:gdLst/>
              <a:ahLst/>
              <a:cxnLst/>
              <a:rect l="l" t="t" r="r" b="b"/>
              <a:pathLst>
                <a:path w="458" h="352" extrusionOk="0">
                  <a:moveTo>
                    <a:pt x="0" y="1"/>
                  </a:moveTo>
                  <a:lnTo>
                    <a:pt x="0" y="352"/>
                  </a:lnTo>
                  <a:lnTo>
                    <a:pt x="458" y="35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3"/>
            <p:cNvSpPr/>
            <p:nvPr/>
          </p:nvSpPr>
          <p:spPr>
            <a:xfrm>
              <a:off x="3936458" y="4709351"/>
              <a:ext cx="43765" cy="32872"/>
            </a:xfrm>
            <a:custGeom>
              <a:avLst/>
              <a:gdLst/>
              <a:ahLst/>
              <a:cxnLst/>
              <a:rect l="l" t="t" r="r" b="b"/>
              <a:pathLst>
                <a:path w="458" h="344" extrusionOk="0">
                  <a:moveTo>
                    <a:pt x="0" y="1"/>
                  </a:moveTo>
                  <a:lnTo>
                    <a:pt x="0" y="344"/>
                  </a:lnTo>
                  <a:lnTo>
                    <a:pt x="458" y="344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23"/>
            <p:cNvSpPr/>
            <p:nvPr/>
          </p:nvSpPr>
          <p:spPr>
            <a:xfrm>
              <a:off x="3849403" y="4709351"/>
              <a:ext cx="43479" cy="32872"/>
            </a:xfrm>
            <a:custGeom>
              <a:avLst/>
              <a:gdLst/>
              <a:ahLst/>
              <a:cxnLst/>
              <a:rect l="l" t="t" r="r" b="b"/>
              <a:pathLst>
                <a:path w="455" h="344" extrusionOk="0">
                  <a:moveTo>
                    <a:pt x="454" y="1"/>
                  </a:moveTo>
                  <a:lnTo>
                    <a:pt x="1" y="5"/>
                  </a:lnTo>
                  <a:lnTo>
                    <a:pt x="1" y="340"/>
                  </a:lnTo>
                  <a:lnTo>
                    <a:pt x="454" y="34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23"/>
            <p:cNvSpPr/>
            <p:nvPr/>
          </p:nvSpPr>
          <p:spPr>
            <a:xfrm>
              <a:off x="3762349" y="4709733"/>
              <a:ext cx="43479" cy="32107"/>
            </a:xfrm>
            <a:custGeom>
              <a:avLst/>
              <a:gdLst/>
              <a:ahLst/>
              <a:cxnLst/>
              <a:rect l="l" t="t" r="r" b="b"/>
              <a:pathLst>
                <a:path w="455" h="336" extrusionOk="0">
                  <a:moveTo>
                    <a:pt x="1" y="1"/>
                  </a:moveTo>
                  <a:lnTo>
                    <a:pt x="1" y="336"/>
                  </a:lnTo>
                  <a:lnTo>
                    <a:pt x="454" y="336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23"/>
            <p:cNvSpPr/>
            <p:nvPr/>
          </p:nvSpPr>
          <p:spPr>
            <a:xfrm>
              <a:off x="3675390" y="4710116"/>
              <a:ext cx="43383" cy="31343"/>
            </a:xfrm>
            <a:custGeom>
              <a:avLst/>
              <a:gdLst/>
              <a:ahLst/>
              <a:cxnLst/>
              <a:rect l="l" t="t" r="r" b="b"/>
              <a:pathLst>
                <a:path w="454" h="328" extrusionOk="0">
                  <a:moveTo>
                    <a:pt x="0" y="1"/>
                  </a:moveTo>
                  <a:lnTo>
                    <a:pt x="0" y="328"/>
                  </a:lnTo>
                  <a:lnTo>
                    <a:pt x="453" y="328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23"/>
            <p:cNvSpPr/>
            <p:nvPr/>
          </p:nvSpPr>
          <p:spPr>
            <a:xfrm>
              <a:off x="3588336" y="4710116"/>
              <a:ext cx="43383" cy="31343"/>
            </a:xfrm>
            <a:custGeom>
              <a:avLst/>
              <a:gdLst/>
              <a:ahLst/>
              <a:cxnLst/>
              <a:rect l="l" t="t" r="r" b="b"/>
              <a:pathLst>
                <a:path w="454" h="328" extrusionOk="0">
                  <a:moveTo>
                    <a:pt x="454" y="1"/>
                  </a:moveTo>
                  <a:lnTo>
                    <a:pt x="0" y="5"/>
                  </a:lnTo>
                  <a:lnTo>
                    <a:pt x="0" y="324"/>
                  </a:lnTo>
                  <a:lnTo>
                    <a:pt x="454" y="32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23"/>
            <p:cNvSpPr/>
            <p:nvPr/>
          </p:nvSpPr>
          <p:spPr>
            <a:xfrm>
              <a:off x="3501281" y="4710498"/>
              <a:ext cx="43383" cy="30578"/>
            </a:xfrm>
            <a:custGeom>
              <a:avLst/>
              <a:gdLst/>
              <a:ahLst/>
              <a:cxnLst/>
              <a:rect l="l" t="t" r="r" b="b"/>
              <a:pathLst>
                <a:path w="454" h="320" extrusionOk="0">
                  <a:moveTo>
                    <a:pt x="0" y="1"/>
                  </a:moveTo>
                  <a:lnTo>
                    <a:pt x="0" y="320"/>
                  </a:lnTo>
                  <a:lnTo>
                    <a:pt x="454" y="320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23"/>
            <p:cNvSpPr/>
            <p:nvPr/>
          </p:nvSpPr>
          <p:spPr>
            <a:xfrm>
              <a:off x="3413844" y="4710976"/>
              <a:ext cx="43861" cy="29718"/>
            </a:xfrm>
            <a:custGeom>
              <a:avLst/>
              <a:gdLst/>
              <a:ahLst/>
              <a:cxnLst/>
              <a:rect l="l" t="t" r="r" b="b"/>
              <a:pathLst>
                <a:path w="459" h="311" extrusionOk="0">
                  <a:moveTo>
                    <a:pt x="1" y="0"/>
                  </a:moveTo>
                  <a:lnTo>
                    <a:pt x="1" y="310"/>
                  </a:lnTo>
                  <a:lnTo>
                    <a:pt x="458" y="31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3"/>
            <p:cNvSpPr/>
            <p:nvPr/>
          </p:nvSpPr>
          <p:spPr>
            <a:xfrm>
              <a:off x="3326790" y="4710976"/>
              <a:ext cx="43861" cy="29718"/>
            </a:xfrm>
            <a:custGeom>
              <a:avLst/>
              <a:gdLst/>
              <a:ahLst/>
              <a:cxnLst/>
              <a:rect l="l" t="t" r="r" b="b"/>
              <a:pathLst>
                <a:path w="459" h="311" extrusionOk="0">
                  <a:moveTo>
                    <a:pt x="458" y="0"/>
                  </a:moveTo>
                  <a:lnTo>
                    <a:pt x="1" y="4"/>
                  </a:lnTo>
                  <a:lnTo>
                    <a:pt x="1" y="306"/>
                  </a:lnTo>
                  <a:lnTo>
                    <a:pt x="458" y="31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23"/>
            <p:cNvSpPr/>
            <p:nvPr/>
          </p:nvSpPr>
          <p:spPr>
            <a:xfrm>
              <a:off x="3239736" y="4711358"/>
              <a:ext cx="43861" cy="28954"/>
            </a:xfrm>
            <a:custGeom>
              <a:avLst/>
              <a:gdLst/>
              <a:ahLst/>
              <a:cxnLst/>
              <a:rect l="l" t="t" r="r" b="b"/>
              <a:pathLst>
                <a:path w="459" h="303" extrusionOk="0">
                  <a:moveTo>
                    <a:pt x="458" y="0"/>
                  </a:moveTo>
                  <a:lnTo>
                    <a:pt x="1" y="4"/>
                  </a:lnTo>
                  <a:lnTo>
                    <a:pt x="1" y="298"/>
                  </a:lnTo>
                  <a:lnTo>
                    <a:pt x="458" y="30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23"/>
            <p:cNvSpPr/>
            <p:nvPr/>
          </p:nvSpPr>
          <p:spPr>
            <a:xfrm>
              <a:off x="3152777" y="4711740"/>
              <a:ext cx="43765" cy="28189"/>
            </a:xfrm>
            <a:custGeom>
              <a:avLst/>
              <a:gdLst/>
              <a:ahLst/>
              <a:cxnLst/>
              <a:rect l="l" t="t" r="r" b="b"/>
              <a:pathLst>
                <a:path w="458" h="295" extrusionOk="0">
                  <a:moveTo>
                    <a:pt x="0" y="0"/>
                  </a:moveTo>
                  <a:lnTo>
                    <a:pt x="0" y="294"/>
                  </a:lnTo>
                  <a:lnTo>
                    <a:pt x="458" y="29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23"/>
            <p:cNvSpPr/>
            <p:nvPr/>
          </p:nvSpPr>
          <p:spPr>
            <a:xfrm>
              <a:off x="3065722" y="4712122"/>
              <a:ext cx="43765" cy="27425"/>
            </a:xfrm>
            <a:custGeom>
              <a:avLst/>
              <a:gdLst/>
              <a:ahLst/>
              <a:cxnLst/>
              <a:rect l="l" t="t" r="r" b="b"/>
              <a:pathLst>
                <a:path w="458" h="287" extrusionOk="0">
                  <a:moveTo>
                    <a:pt x="0" y="0"/>
                  </a:moveTo>
                  <a:lnTo>
                    <a:pt x="0" y="286"/>
                  </a:lnTo>
                  <a:lnTo>
                    <a:pt x="458" y="28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23"/>
            <p:cNvSpPr/>
            <p:nvPr/>
          </p:nvSpPr>
          <p:spPr>
            <a:xfrm>
              <a:off x="2978668" y="4712122"/>
              <a:ext cx="43861" cy="27425"/>
            </a:xfrm>
            <a:custGeom>
              <a:avLst/>
              <a:gdLst/>
              <a:ahLst/>
              <a:cxnLst/>
              <a:rect l="l" t="t" r="r" b="b"/>
              <a:pathLst>
                <a:path w="459" h="287" extrusionOk="0">
                  <a:moveTo>
                    <a:pt x="458" y="0"/>
                  </a:moveTo>
                  <a:lnTo>
                    <a:pt x="1" y="4"/>
                  </a:lnTo>
                  <a:lnTo>
                    <a:pt x="1" y="282"/>
                  </a:lnTo>
                  <a:lnTo>
                    <a:pt x="458" y="28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23"/>
            <p:cNvSpPr/>
            <p:nvPr/>
          </p:nvSpPr>
          <p:spPr>
            <a:xfrm>
              <a:off x="2891613" y="4712505"/>
              <a:ext cx="43479" cy="26661"/>
            </a:xfrm>
            <a:custGeom>
              <a:avLst/>
              <a:gdLst/>
              <a:ahLst/>
              <a:cxnLst/>
              <a:rect l="l" t="t" r="r" b="b"/>
              <a:pathLst>
                <a:path w="455" h="279" extrusionOk="0">
                  <a:moveTo>
                    <a:pt x="1" y="0"/>
                  </a:moveTo>
                  <a:lnTo>
                    <a:pt x="1" y="278"/>
                  </a:lnTo>
                  <a:lnTo>
                    <a:pt x="454" y="27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23"/>
            <p:cNvSpPr/>
            <p:nvPr/>
          </p:nvSpPr>
          <p:spPr>
            <a:xfrm>
              <a:off x="2804559" y="4712887"/>
              <a:ext cx="43479" cy="25896"/>
            </a:xfrm>
            <a:custGeom>
              <a:avLst/>
              <a:gdLst/>
              <a:ahLst/>
              <a:cxnLst/>
              <a:rect l="l" t="t" r="r" b="b"/>
              <a:pathLst>
                <a:path w="455" h="271" extrusionOk="0">
                  <a:moveTo>
                    <a:pt x="1" y="0"/>
                  </a:moveTo>
                  <a:lnTo>
                    <a:pt x="1" y="270"/>
                  </a:lnTo>
                  <a:lnTo>
                    <a:pt x="454" y="27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23"/>
            <p:cNvSpPr/>
            <p:nvPr/>
          </p:nvSpPr>
          <p:spPr>
            <a:xfrm>
              <a:off x="2717600" y="4712887"/>
              <a:ext cx="43383" cy="25896"/>
            </a:xfrm>
            <a:custGeom>
              <a:avLst/>
              <a:gdLst/>
              <a:ahLst/>
              <a:cxnLst/>
              <a:rect l="l" t="t" r="r" b="b"/>
              <a:pathLst>
                <a:path w="454" h="271" extrusionOk="0">
                  <a:moveTo>
                    <a:pt x="454" y="0"/>
                  </a:moveTo>
                  <a:lnTo>
                    <a:pt x="0" y="5"/>
                  </a:lnTo>
                  <a:lnTo>
                    <a:pt x="0" y="266"/>
                  </a:lnTo>
                  <a:lnTo>
                    <a:pt x="454" y="27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23"/>
            <p:cNvSpPr/>
            <p:nvPr/>
          </p:nvSpPr>
          <p:spPr>
            <a:xfrm>
              <a:off x="2630546" y="4713269"/>
              <a:ext cx="43383" cy="25036"/>
            </a:xfrm>
            <a:custGeom>
              <a:avLst/>
              <a:gdLst/>
              <a:ahLst/>
              <a:cxnLst/>
              <a:rect l="l" t="t" r="r" b="b"/>
              <a:pathLst>
                <a:path w="454" h="262" extrusionOk="0">
                  <a:moveTo>
                    <a:pt x="0" y="1"/>
                  </a:moveTo>
                  <a:lnTo>
                    <a:pt x="0" y="262"/>
                  </a:lnTo>
                  <a:lnTo>
                    <a:pt x="454" y="262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23"/>
            <p:cNvSpPr/>
            <p:nvPr/>
          </p:nvSpPr>
          <p:spPr>
            <a:xfrm>
              <a:off x="2543491" y="4713651"/>
              <a:ext cx="43383" cy="24272"/>
            </a:xfrm>
            <a:custGeom>
              <a:avLst/>
              <a:gdLst/>
              <a:ahLst/>
              <a:cxnLst/>
              <a:rect l="l" t="t" r="r" b="b"/>
              <a:pathLst>
                <a:path w="454" h="254" extrusionOk="0">
                  <a:moveTo>
                    <a:pt x="1" y="1"/>
                  </a:moveTo>
                  <a:lnTo>
                    <a:pt x="1" y="254"/>
                  </a:lnTo>
                  <a:lnTo>
                    <a:pt x="454" y="25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3"/>
            <p:cNvSpPr/>
            <p:nvPr/>
          </p:nvSpPr>
          <p:spPr>
            <a:xfrm>
              <a:off x="2456437" y="4713651"/>
              <a:ext cx="43479" cy="24272"/>
            </a:xfrm>
            <a:custGeom>
              <a:avLst/>
              <a:gdLst/>
              <a:ahLst/>
              <a:cxnLst/>
              <a:rect l="l" t="t" r="r" b="b"/>
              <a:pathLst>
                <a:path w="455" h="254" extrusionOk="0">
                  <a:moveTo>
                    <a:pt x="454" y="1"/>
                  </a:moveTo>
                  <a:lnTo>
                    <a:pt x="1" y="5"/>
                  </a:lnTo>
                  <a:lnTo>
                    <a:pt x="1" y="250"/>
                  </a:lnTo>
                  <a:lnTo>
                    <a:pt x="454" y="25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3"/>
            <p:cNvSpPr/>
            <p:nvPr/>
          </p:nvSpPr>
          <p:spPr>
            <a:xfrm>
              <a:off x="2369000" y="4714034"/>
              <a:ext cx="43861" cy="23507"/>
            </a:xfrm>
            <a:custGeom>
              <a:avLst/>
              <a:gdLst/>
              <a:ahLst/>
              <a:cxnLst/>
              <a:rect l="l" t="t" r="r" b="b"/>
              <a:pathLst>
                <a:path w="459" h="246" extrusionOk="0">
                  <a:moveTo>
                    <a:pt x="458" y="1"/>
                  </a:moveTo>
                  <a:lnTo>
                    <a:pt x="1" y="5"/>
                  </a:lnTo>
                  <a:lnTo>
                    <a:pt x="1" y="242"/>
                  </a:lnTo>
                  <a:lnTo>
                    <a:pt x="458" y="24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3"/>
            <p:cNvSpPr/>
            <p:nvPr/>
          </p:nvSpPr>
          <p:spPr>
            <a:xfrm>
              <a:off x="2282041" y="4714416"/>
              <a:ext cx="43765" cy="22743"/>
            </a:xfrm>
            <a:custGeom>
              <a:avLst/>
              <a:gdLst/>
              <a:ahLst/>
              <a:cxnLst/>
              <a:rect l="l" t="t" r="r" b="b"/>
              <a:pathLst>
                <a:path w="458" h="238" extrusionOk="0">
                  <a:moveTo>
                    <a:pt x="0" y="1"/>
                  </a:moveTo>
                  <a:lnTo>
                    <a:pt x="0" y="238"/>
                  </a:lnTo>
                  <a:lnTo>
                    <a:pt x="458" y="238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3"/>
            <p:cNvSpPr/>
            <p:nvPr/>
          </p:nvSpPr>
          <p:spPr>
            <a:xfrm>
              <a:off x="2194987" y="4714798"/>
              <a:ext cx="43765" cy="21978"/>
            </a:xfrm>
            <a:custGeom>
              <a:avLst/>
              <a:gdLst/>
              <a:ahLst/>
              <a:cxnLst/>
              <a:rect l="l" t="t" r="r" b="b"/>
              <a:pathLst>
                <a:path w="458" h="230" extrusionOk="0">
                  <a:moveTo>
                    <a:pt x="0" y="1"/>
                  </a:moveTo>
                  <a:lnTo>
                    <a:pt x="0" y="230"/>
                  </a:lnTo>
                  <a:lnTo>
                    <a:pt x="458" y="23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23"/>
            <p:cNvSpPr/>
            <p:nvPr/>
          </p:nvSpPr>
          <p:spPr>
            <a:xfrm>
              <a:off x="2107932" y="4714798"/>
              <a:ext cx="43765" cy="21978"/>
            </a:xfrm>
            <a:custGeom>
              <a:avLst/>
              <a:gdLst/>
              <a:ahLst/>
              <a:cxnLst/>
              <a:rect l="l" t="t" r="r" b="b"/>
              <a:pathLst>
                <a:path w="458" h="230" extrusionOk="0">
                  <a:moveTo>
                    <a:pt x="458" y="1"/>
                  </a:moveTo>
                  <a:lnTo>
                    <a:pt x="0" y="5"/>
                  </a:lnTo>
                  <a:lnTo>
                    <a:pt x="0" y="226"/>
                  </a:lnTo>
                  <a:lnTo>
                    <a:pt x="458" y="23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23"/>
            <p:cNvSpPr/>
            <p:nvPr/>
          </p:nvSpPr>
          <p:spPr>
            <a:xfrm>
              <a:off x="2020878" y="4715180"/>
              <a:ext cx="43861" cy="21214"/>
            </a:xfrm>
            <a:custGeom>
              <a:avLst/>
              <a:gdLst/>
              <a:ahLst/>
              <a:cxnLst/>
              <a:rect l="l" t="t" r="r" b="b"/>
              <a:pathLst>
                <a:path w="459" h="222" extrusionOk="0">
                  <a:moveTo>
                    <a:pt x="1" y="1"/>
                  </a:moveTo>
                  <a:lnTo>
                    <a:pt x="1" y="222"/>
                  </a:lnTo>
                  <a:lnTo>
                    <a:pt x="458" y="22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23"/>
            <p:cNvSpPr/>
            <p:nvPr/>
          </p:nvSpPr>
          <p:spPr>
            <a:xfrm>
              <a:off x="1933823" y="4715658"/>
              <a:ext cx="43861" cy="20354"/>
            </a:xfrm>
            <a:custGeom>
              <a:avLst/>
              <a:gdLst/>
              <a:ahLst/>
              <a:cxnLst/>
              <a:rect l="l" t="t" r="r" b="b"/>
              <a:pathLst>
                <a:path w="459" h="213" extrusionOk="0">
                  <a:moveTo>
                    <a:pt x="1" y="0"/>
                  </a:moveTo>
                  <a:lnTo>
                    <a:pt x="1" y="212"/>
                  </a:lnTo>
                  <a:lnTo>
                    <a:pt x="458" y="21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23"/>
            <p:cNvSpPr/>
            <p:nvPr/>
          </p:nvSpPr>
          <p:spPr>
            <a:xfrm>
              <a:off x="1846865" y="4715658"/>
              <a:ext cx="43383" cy="20354"/>
            </a:xfrm>
            <a:custGeom>
              <a:avLst/>
              <a:gdLst/>
              <a:ahLst/>
              <a:cxnLst/>
              <a:rect l="l" t="t" r="r" b="b"/>
              <a:pathLst>
                <a:path w="454" h="213" extrusionOk="0">
                  <a:moveTo>
                    <a:pt x="453" y="0"/>
                  </a:moveTo>
                  <a:lnTo>
                    <a:pt x="0" y="4"/>
                  </a:lnTo>
                  <a:lnTo>
                    <a:pt x="0" y="208"/>
                  </a:lnTo>
                  <a:lnTo>
                    <a:pt x="453" y="212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3"/>
            <p:cNvSpPr/>
            <p:nvPr/>
          </p:nvSpPr>
          <p:spPr>
            <a:xfrm>
              <a:off x="1759810" y="4716040"/>
              <a:ext cx="43383" cy="19589"/>
            </a:xfrm>
            <a:custGeom>
              <a:avLst/>
              <a:gdLst/>
              <a:ahLst/>
              <a:cxnLst/>
              <a:rect l="l" t="t" r="r" b="b"/>
              <a:pathLst>
                <a:path w="454" h="205" extrusionOk="0">
                  <a:moveTo>
                    <a:pt x="0" y="0"/>
                  </a:moveTo>
                  <a:lnTo>
                    <a:pt x="0" y="204"/>
                  </a:lnTo>
                  <a:lnTo>
                    <a:pt x="454" y="20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3"/>
            <p:cNvSpPr/>
            <p:nvPr/>
          </p:nvSpPr>
          <p:spPr>
            <a:xfrm>
              <a:off x="1672756" y="4716423"/>
              <a:ext cx="43383" cy="18825"/>
            </a:xfrm>
            <a:custGeom>
              <a:avLst/>
              <a:gdLst/>
              <a:ahLst/>
              <a:cxnLst/>
              <a:rect l="l" t="t" r="r" b="b"/>
              <a:pathLst>
                <a:path w="454" h="197" extrusionOk="0">
                  <a:moveTo>
                    <a:pt x="0" y="0"/>
                  </a:moveTo>
                  <a:lnTo>
                    <a:pt x="0" y="196"/>
                  </a:lnTo>
                  <a:lnTo>
                    <a:pt x="454" y="196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23"/>
            <p:cNvSpPr/>
            <p:nvPr/>
          </p:nvSpPr>
          <p:spPr>
            <a:xfrm>
              <a:off x="1585701" y="4716423"/>
              <a:ext cx="43479" cy="18825"/>
            </a:xfrm>
            <a:custGeom>
              <a:avLst/>
              <a:gdLst/>
              <a:ahLst/>
              <a:cxnLst/>
              <a:rect l="l" t="t" r="r" b="b"/>
              <a:pathLst>
                <a:path w="455" h="197" extrusionOk="0">
                  <a:moveTo>
                    <a:pt x="454" y="0"/>
                  </a:moveTo>
                  <a:lnTo>
                    <a:pt x="1" y="4"/>
                  </a:lnTo>
                  <a:lnTo>
                    <a:pt x="1" y="192"/>
                  </a:lnTo>
                  <a:lnTo>
                    <a:pt x="454" y="196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23"/>
            <p:cNvSpPr/>
            <p:nvPr/>
          </p:nvSpPr>
          <p:spPr>
            <a:xfrm>
              <a:off x="1498647" y="4716805"/>
              <a:ext cx="43479" cy="18060"/>
            </a:xfrm>
            <a:custGeom>
              <a:avLst/>
              <a:gdLst/>
              <a:ahLst/>
              <a:cxnLst/>
              <a:rect l="l" t="t" r="r" b="b"/>
              <a:pathLst>
                <a:path w="455" h="189" extrusionOk="0">
                  <a:moveTo>
                    <a:pt x="454" y="0"/>
                  </a:moveTo>
                  <a:lnTo>
                    <a:pt x="1" y="4"/>
                  </a:lnTo>
                  <a:lnTo>
                    <a:pt x="1" y="184"/>
                  </a:lnTo>
                  <a:lnTo>
                    <a:pt x="454" y="18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3"/>
            <p:cNvSpPr/>
            <p:nvPr/>
          </p:nvSpPr>
          <p:spPr>
            <a:xfrm>
              <a:off x="1411210" y="4717187"/>
              <a:ext cx="43861" cy="17296"/>
            </a:xfrm>
            <a:custGeom>
              <a:avLst/>
              <a:gdLst/>
              <a:ahLst/>
              <a:cxnLst/>
              <a:rect l="l" t="t" r="r" b="b"/>
              <a:pathLst>
                <a:path w="459" h="181" extrusionOk="0">
                  <a:moveTo>
                    <a:pt x="1" y="0"/>
                  </a:moveTo>
                  <a:lnTo>
                    <a:pt x="1" y="180"/>
                  </a:lnTo>
                  <a:lnTo>
                    <a:pt x="458" y="18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3"/>
            <p:cNvSpPr/>
            <p:nvPr/>
          </p:nvSpPr>
          <p:spPr>
            <a:xfrm>
              <a:off x="1324251" y="4717569"/>
              <a:ext cx="43765" cy="16531"/>
            </a:xfrm>
            <a:custGeom>
              <a:avLst/>
              <a:gdLst/>
              <a:ahLst/>
              <a:cxnLst/>
              <a:rect l="l" t="t" r="r" b="b"/>
              <a:pathLst>
                <a:path w="458" h="173" extrusionOk="0">
                  <a:moveTo>
                    <a:pt x="0" y="0"/>
                  </a:moveTo>
                  <a:lnTo>
                    <a:pt x="0" y="172"/>
                  </a:lnTo>
                  <a:lnTo>
                    <a:pt x="458" y="17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3"/>
            <p:cNvSpPr/>
            <p:nvPr/>
          </p:nvSpPr>
          <p:spPr>
            <a:xfrm>
              <a:off x="1237197" y="4717569"/>
              <a:ext cx="43765" cy="16531"/>
            </a:xfrm>
            <a:custGeom>
              <a:avLst/>
              <a:gdLst/>
              <a:ahLst/>
              <a:cxnLst/>
              <a:rect l="l" t="t" r="r" b="b"/>
              <a:pathLst>
                <a:path w="458" h="173" extrusionOk="0">
                  <a:moveTo>
                    <a:pt x="458" y="0"/>
                  </a:moveTo>
                  <a:lnTo>
                    <a:pt x="0" y="5"/>
                  </a:lnTo>
                  <a:lnTo>
                    <a:pt x="0" y="168"/>
                  </a:lnTo>
                  <a:lnTo>
                    <a:pt x="458" y="17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23"/>
            <p:cNvSpPr/>
            <p:nvPr/>
          </p:nvSpPr>
          <p:spPr>
            <a:xfrm>
              <a:off x="1150142" y="4717951"/>
              <a:ext cx="43861" cy="15671"/>
            </a:xfrm>
            <a:custGeom>
              <a:avLst/>
              <a:gdLst/>
              <a:ahLst/>
              <a:cxnLst/>
              <a:rect l="l" t="t" r="r" b="b"/>
              <a:pathLst>
                <a:path w="459" h="164" extrusionOk="0">
                  <a:moveTo>
                    <a:pt x="1" y="1"/>
                  </a:moveTo>
                  <a:lnTo>
                    <a:pt x="1" y="164"/>
                  </a:lnTo>
                  <a:lnTo>
                    <a:pt x="458" y="164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23"/>
            <p:cNvSpPr/>
            <p:nvPr/>
          </p:nvSpPr>
          <p:spPr>
            <a:xfrm>
              <a:off x="1063088" y="4718334"/>
              <a:ext cx="43861" cy="14907"/>
            </a:xfrm>
            <a:custGeom>
              <a:avLst/>
              <a:gdLst/>
              <a:ahLst/>
              <a:cxnLst/>
              <a:rect l="l" t="t" r="r" b="b"/>
              <a:pathLst>
                <a:path w="459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58" y="15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23"/>
            <p:cNvSpPr/>
            <p:nvPr/>
          </p:nvSpPr>
          <p:spPr>
            <a:xfrm>
              <a:off x="976033" y="4718334"/>
              <a:ext cx="43479" cy="14907"/>
            </a:xfrm>
            <a:custGeom>
              <a:avLst/>
              <a:gdLst/>
              <a:ahLst/>
              <a:cxnLst/>
              <a:rect l="l" t="t" r="r" b="b"/>
              <a:pathLst>
                <a:path w="455" h="156" extrusionOk="0">
                  <a:moveTo>
                    <a:pt x="454" y="1"/>
                  </a:moveTo>
                  <a:lnTo>
                    <a:pt x="1" y="5"/>
                  </a:lnTo>
                  <a:lnTo>
                    <a:pt x="1" y="152"/>
                  </a:lnTo>
                  <a:lnTo>
                    <a:pt x="454" y="156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23"/>
            <p:cNvSpPr/>
            <p:nvPr/>
          </p:nvSpPr>
          <p:spPr>
            <a:xfrm>
              <a:off x="5329424" y="5396709"/>
              <a:ext cx="43383" cy="42236"/>
            </a:xfrm>
            <a:custGeom>
              <a:avLst/>
              <a:gdLst/>
              <a:ahLst/>
              <a:cxnLst/>
              <a:rect l="l" t="t" r="r" b="b"/>
              <a:pathLst>
                <a:path w="454" h="442" extrusionOk="0">
                  <a:moveTo>
                    <a:pt x="0" y="0"/>
                  </a:moveTo>
                  <a:lnTo>
                    <a:pt x="0" y="441"/>
                  </a:lnTo>
                  <a:lnTo>
                    <a:pt x="454" y="441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23"/>
            <p:cNvSpPr/>
            <p:nvPr/>
          </p:nvSpPr>
          <p:spPr>
            <a:xfrm>
              <a:off x="5241988" y="5397091"/>
              <a:ext cx="43765" cy="41854"/>
            </a:xfrm>
            <a:custGeom>
              <a:avLst/>
              <a:gdLst/>
              <a:ahLst/>
              <a:cxnLst/>
              <a:rect l="l" t="t" r="r" b="b"/>
              <a:pathLst>
                <a:path w="458" h="438" extrusionOk="0">
                  <a:moveTo>
                    <a:pt x="0" y="0"/>
                  </a:moveTo>
                  <a:lnTo>
                    <a:pt x="0" y="437"/>
                  </a:lnTo>
                  <a:lnTo>
                    <a:pt x="458" y="43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23"/>
            <p:cNvSpPr/>
            <p:nvPr/>
          </p:nvSpPr>
          <p:spPr>
            <a:xfrm>
              <a:off x="5154933" y="5397091"/>
              <a:ext cx="43861" cy="41472"/>
            </a:xfrm>
            <a:custGeom>
              <a:avLst/>
              <a:gdLst/>
              <a:ahLst/>
              <a:cxnLst/>
              <a:rect l="l" t="t" r="r" b="b"/>
              <a:pathLst>
                <a:path w="459" h="434" extrusionOk="0">
                  <a:moveTo>
                    <a:pt x="1" y="0"/>
                  </a:moveTo>
                  <a:lnTo>
                    <a:pt x="1" y="433"/>
                  </a:lnTo>
                  <a:lnTo>
                    <a:pt x="458" y="43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23"/>
            <p:cNvSpPr/>
            <p:nvPr/>
          </p:nvSpPr>
          <p:spPr>
            <a:xfrm>
              <a:off x="5067879" y="5397474"/>
              <a:ext cx="43479" cy="41090"/>
            </a:xfrm>
            <a:custGeom>
              <a:avLst/>
              <a:gdLst/>
              <a:ahLst/>
              <a:cxnLst/>
              <a:rect l="l" t="t" r="r" b="b"/>
              <a:pathLst>
                <a:path w="455" h="430" extrusionOk="0">
                  <a:moveTo>
                    <a:pt x="1" y="0"/>
                  </a:moveTo>
                  <a:lnTo>
                    <a:pt x="1" y="429"/>
                  </a:lnTo>
                  <a:lnTo>
                    <a:pt x="454" y="42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23"/>
            <p:cNvSpPr/>
            <p:nvPr/>
          </p:nvSpPr>
          <p:spPr>
            <a:xfrm>
              <a:off x="4980538" y="5397474"/>
              <a:ext cx="43765" cy="40707"/>
            </a:xfrm>
            <a:custGeom>
              <a:avLst/>
              <a:gdLst/>
              <a:ahLst/>
              <a:cxnLst/>
              <a:rect l="l" t="t" r="r" b="b"/>
              <a:pathLst>
                <a:path w="458" h="426" extrusionOk="0">
                  <a:moveTo>
                    <a:pt x="457" y="0"/>
                  </a:moveTo>
                  <a:lnTo>
                    <a:pt x="0" y="4"/>
                  </a:lnTo>
                  <a:lnTo>
                    <a:pt x="0" y="425"/>
                  </a:lnTo>
                  <a:lnTo>
                    <a:pt x="457" y="425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23"/>
            <p:cNvSpPr/>
            <p:nvPr/>
          </p:nvSpPr>
          <p:spPr>
            <a:xfrm>
              <a:off x="4893483" y="5397856"/>
              <a:ext cx="43765" cy="40325"/>
            </a:xfrm>
            <a:custGeom>
              <a:avLst/>
              <a:gdLst/>
              <a:ahLst/>
              <a:cxnLst/>
              <a:rect l="l" t="t" r="r" b="b"/>
              <a:pathLst>
                <a:path w="458" h="422" extrusionOk="0">
                  <a:moveTo>
                    <a:pt x="0" y="0"/>
                  </a:moveTo>
                  <a:lnTo>
                    <a:pt x="0" y="421"/>
                  </a:lnTo>
                  <a:lnTo>
                    <a:pt x="458" y="42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23"/>
            <p:cNvSpPr/>
            <p:nvPr/>
          </p:nvSpPr>
          <p:spPr>
            <a:xfrm>
              <a:off x="4806429" y="5397856"/>
              <a:ext cx="43383" cy="39943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454" y="0"/>
                  </a:moveTo>
                  <a:lnTo>
                    <a:pt x="0" y="5"/>
                  </a:lnTo>
                  <a:lnTo>
                    <a:pt x="0" y="417"/>
                  </a:lnTo>
                  <a:lnTo>
                    <a:pt x="454" y="41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23"/>
            <p:cNvSpPr/>
            <p:nvPr/>
          </p:nvSpPr>
          <p:spPr>
            <a:xfrm>
              <a:off x="4718992" y="5398238"/>
              <a:ext cx="43765" cy="39561"/>
            </a:xfrm>
            <a:custGeom>
              <a:avLst/>
              <a:gdLst/>
              <a:ahLst/>
              <a:cxnLst/>
              <a:rect l="l" t="t" r="r" b="b"/>
              <a:pathLst>
                <a:path w="458" h="414" extrusionOk="0">
                  <a:moveTo>
                    <a:pt x="1" y="1"/>
                  </a:moveTo>
                  <a:lnTo>
                    <a:pt x="1" y="409"/>
                  </a:lnTo>
                  <a:lnTo>
                    <a:pt x="458" y="41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23"/>
            <p:cNvSpPr/>
            <p:nvPr/>
          </p:nvSpPr>
          <p:spPr>
            <a:xfrm>
              <a:off x="4631938" y="5398238"/>
              <a:ext cx="43861" cy="39083"/>
            </a:xfrm>
            <a:custGeom>
              <a:avLst/>
              <a:gdLst/>
              <a:ahLst/>
              <a:cxnLst/>
              <a:rect l="l" t="t" r="r" b="b"/>
              <a:pathLst>
                <a:path w="459" h="409" extrusionOk="0">
                  <a:moveTo>
                    <a:pt x="458" y="1"/>
                  </a:moveTo>
                  <a:lnTo>
                    <a:pt x="1" y="5"/>
                  </a:lnTo>
                  <a:lnTo>
                    <a:pt x="1" y="409"/>
                  </a:lnTo>
                  <a:lnTo>
                    <a:pt x="458" y="40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23"/>
            <p:cNvSpPr/>
            <p:nvPr/>
          </p:nvSpPr>
          <p:spPr>
            <a:xfrm>
              <a:off x="4544883" y="5398620"/>
              <a:ext cx="43479" cy="38701"/>
            </a:xfrm>
            <a:custGeom>
              <a:avLst/>
              <a:gdLst/>
              <a:ahLst/>
              <a:cxnLst/>
              <a:rect l="l" t="t" r="r" b="b"/>
              <a:pathLst>
                <a:path w="455" h="405" extrusionOk="0">
                  <a:moveTo>
                    <a:pt x="1" y="1"/>
                  </a:moveTo>
                  <a:lnTo>
                    <a:pt x="1" y="401"/>
                  </a:lnTo>
                  <a:lnTo>
                    <a:pt x="454" y="405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23"/>
            <p:cNvSpPr/>
            <p:nvPr/>
          </p:nvSpPr>
          <p:spPr>
            <a:xfrm>
              <a:off x="4457924" y="5398620"/>
              <a:ext cx="43383" cy="38319"/>
            </a:xfrm>
            <a:custGeom>
              <a:avLst/>
              <a:gdLst/>
              <a:ahLst/>
              <a:cxnLst/>
              <a:rect l="l" t="t" r="r" b="b"/>
              <a:pathLst>
                <a:path w="454" h="401" extrusionOk="0">
                  <a:moveTo>
                    <a:pt x="453" y="1"/>
                  </a:moveTo>
                  <a:lnTo>
                    <a:pt x="0" y="5"/>
                  </a:lnTo>
                  <a:lnTo>
                    <a:pt x="0" y="401"/>
                  </a:lnTo>
                  <a:lnTo>
                    <a:pt x="453" y="401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23"/>
            <p:cNvSpPr/>
            <p:nvPr/>
          </p:nvSpPr>
          <p:spPr>
            <a:xfrm>
              <a:off x="4370488" y="5399003"/>
              <a:ext cx="43765" cy="37936"/>
            </a:xfrm>
            <a:custGeom>
              <a:avLst/>
              <a:gdLst/>
              <a:ahLst/>
              <a:cxnLst/>
              <a:rect l="l" t="t" r="r" b="b"/>
              <a:pathLst>
                <a:path w="458" h="397" extrusionOk="0">
                  <a:moveTo>
                    <a:pt x="0" y="1"/>
                  </a:moveTo>
                  <a:lnTo>
                    <a:pt x="0" y="393"/>
                  </a:lnTo>
                  <a:lnTo>
                    <a:pt x="458" y="397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23"/>
            <p:cNvSpPr/>
            <p:nvPr/>
          </p:nvSpPr>
          <p:spPr>
            <a:xfrm>
              <a:off x="4283433" y="5399003"/>
              <a:ext cx="43765" cy="37554"/>
            </a:xfrm>
            <a:custGeom>
              <a:avLst/>
              <a:gdLst/>
              <a:ahLst/>
              <a:cxnLst/>
              <a:rect l="l" t="t" r="r" b="b"/>
              <a:pathLst>
                <a:path w="458" h="393" extrusionOk="0">
                  <a:moveTo>
                    <a:pt x="458" y="1"/>
                  </a:moveTo>
                  <a:lnTo>
                    <a:pt x="0" y="5"/>
                  </a:lnTo>
                  <a:lnTo>
                    <a:pt x="0" y="393"/>
                  </a:lnTo>
                  <a:lnTo>
                    <a:pt x="458" y="39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23"/>
            <p:cNvSpPr/>
            <p:nvPr/>
          </p:nvSpPr>
          <p:spPr>
            <a:xfrm>
              <a:off x="4196379" y="5399385"/>
              <a:ext cx="43383" cy="37172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1" y="1"/>
                  </a:moveTo>
                  <a:lnTo>
                    <a:pt x="1" y="385"/>
                  </a:lnTo>
                  <a:lnTo>
                    <a:pt x="454" y="389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23"/>
            <p:cNvSpPr/>
            <p:nvPr/>
          </p:nvSpPr>
          <p:spPr>
            <a:xfrm>
              <a:off x="4108942" y="5399767"/>
              <a:ext cx="43861" cy="36407"/>
            </a:xfrm>
            <a:custGeom>
              <a:avLst/>
              <a:gdLst/>
              <a:ahLst/>
              <a:cxnLst/>
              <a:rect l="l" t="t" r="r" b="b"/>
              <a:pathLst>
                <a:path w="459" h="381" extrusionOk="0">
                  <a:moveTo>
                    <a:pt x="1" y="1"/>
                  </a:moveTo>
                  <a:lnTo>
                    <a:pt x="1" y="381"/>
                  </a:lnTo>
                  <a:lnTo>
                    <a:pt x="458" y="38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23"/>
            <p:cNvSpPr/>
            <p:nvPr/>
          </p:nvSpPr>
          <p:spPr>
            <a:xfrm>
              <a:off x="4021888" y="5399767"/>
              <a:ext cx="43861" cy="36407"/>
            </a:xfrm>
            <a:custGeom>
              <a:avLst/>
              <a:gdLst/>
              <a:ahLst/>
              <a:cxnLst/>
              <a:rect l="l" t="t" r="r" b="b"/>
              <a:pathLst>
                <a:path w="459" h="381" extrusionOk="0">
                  <a:moveTo>
                    <a:pt x="1" y="1"/>
                  </a:moveTo>
                  <a:lnTo>
                    <a:pt x="1" y="377"/>
                  </a:lnTo>
                  <a:lnTo>
                    <a:pt x="458" y="38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23"/>
            <p:cNvSpPr/>
            <p:nvPr/>
          </p:nvSpPr>
          <p:spPr>
            <a:xfrm>
              <a:off x="3934929" y="5400149"/>
              <a:ext cx="43383" cy="35643"/>
            </a:xfrm>
            <a:custGeom>
              <a:avLst/>
              <a:gdLst/>
              <a:ahLst/>
              <a:cxnLst/>
              <a:rect l="l" t="t" r="r" b="b"/>
              <a:pathLst>
                <a:path w="454" h="373" extrusionOk="0">
                  <a:moveTo>
                    <a:pt x="0" y="1"/>
                  </a:moveTo>
                  <a:lnTo>
                    <a:pt x="0" y="373"/>
                  </a:lnTo>
                  <a:lnTo>
                    <a:pt x="453" y="37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23"/>
            <p:cNvSpPr/>
            <p:nvPr/>
          </p:nvSpPr>
          <p:spPr>
            <a:xfrm>
              <a:off x="3847492" y="5400149"/>
              <a:ext cx="43765" cy="35261"/>
            </a:xfrm>
            <a:custGeom>
              <a:avLst/>
              <a:gdLst/>
              <a:ahLst/>
              <a:cxnLst/>
              <a:rect l="l" t="t" r="r" b="b"/>
              <a:pathLst>
                <a:path w="458" h="369" extrusionOk="0">
                  <a:moveTo>
                    <a:pt x="0" y="1"/>
                  </a:moveTo>
                  <a:lnTo>
                    <a:pt x="0" y="369"/>
                  </a:lnTo>
                  <a:lnTo>
                    <a:pt x="458" y="36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23"/>
            <p:cNvSpPr/>
            <p:nvPr/>
          </p:nvSpPr>
          <p:spPr>
            <a:xfrm>
              <a:off x="3760438" y="5400627"/>
              <a:ext cx="43765" cy="34783"/>
            </a:xfrm>
            <a:custGeom>
              <a:avLst/>
              <a:gdLst/>
              <a:ahLst/>
              <a:cxnLst/>
              <a:rect l="l" t="t" r="r" b="b"/>
              <a:pathLst>
                <a:path w="458" h="364" extrusionOk="0">
                  <a:moveTo>
                    <a:pt x="0" y="0"/>
                  </a:moveTo>
                  <a:lnTo>
                    <a:pt x="0" y="364"/>
                  </a:lnTo>
                  <a:lnTo>
                    <a:pt x="458" y="36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23"/>
            <p:cNvSpPr/>
            <p:nvPr/>
          </p:nvSpPr>
          <p:spPr>
            <a:xfrm>
              <a:off x="3673383" y="5400627"/>
              <a:ext cx="43383" cy="34401"/>
            </a:xfrm>
            <a:custGeom>
              <a:avLst/>
              <a:gdLst/>
              <a:ahLst/>
              <a:cxnLst/>
              <a:rect l="l" t="t" r="r" b="b"/>
              <a:pathLst>
                <a:path w="454" h="360" extrusionOk="0">
                  <a:moveTo>
                    <a:pt x="1" y="0"/>
                  </a:moveTo>
                  <a:lnTo>
                    <a:pt x="1" y="359"/>
                  </a:lnTo>
                  <a:lnTo>
                    <a:pt x="454" y="35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23"/>
            <p:cNvSpPr/>
            <p:nvPr/>
          </p:nvSpPr>
          <p:spPr>
            <a:xfrm>
              <a:off x="3585947" y="5401009"/>
              <a:ext cx="43861" cy="34018"/>
            </a:xfrm>
            <a:custGeom>
              <a:avLst/>
              <a:gdLst/>
              <a:ahLst/>
              <a:cxnLst/>
              <a:rect l="l" t="t" r="r" b="b"/>
              <a:pathLst>
                <a:path w="459" h="356" extrusionOk="0">
                  <a:moveTo>
                    <a:pt x="1" y="0"/>
                  </a:moveTo>
                  <a:lnTo>
                    <a:pt x="1" y="355"/>
                  </a:lnTo>
                  <a:lnTo>
                    <a:pt x="458" y="35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23"/>
            <p:cNvSpPr/>
            <p:nvPr/>
          </p:nvSpPr>
          <p:spPr>
            <a:xfrm>
              <a:off x="3498892" y="5401009"/>
              <a:ext cx="43861" cy="33636"/>
            </a:xfrm>
            <a:custGeom>
              <a:avLst/>
              <a:gdLst/>
              <a:ahLst/>
              <a:cxnLst/>
              <a:rect l="l" t="t" r="r" b="b"/>
              <a:pathLst>
                <a:path w="459" h="352" extrusionOk="0">
                  <a:moveTo>
                    <a:pt x="1" y="0"/>
                  </a:moveTo>
                  <a:lnTo>
                    <a:pt x="1" y="351"/>
                  </a:lnTo>
                  <a:lnTo>
                    <a:pt x="458" y="35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23"/>
            <p:cNvSpPr/>
            <p:nvPr/>
          </p:nvSpPr>
          <p:spPr>
            <a:xfrm>
              <a:off x="3411933" y="5401392"/>
              <a:ext cx="43383" cy="33254"/>
            </a:xfrm>
            <a:custGeom>
              <a:avLst/>
              <a:gdLst/>
              <a:ahLst/>
              <a:cxnLst/>
              <a:rect l="l" t="t" r="r" b="b"/>
              <a:pathLst>
                <a:path w="454" h="348" extrusionOk="0">
                  <a:moveTo>
                    <a:pt x="0" y="0"/>
                  </a:moveTo>
                  <a:lnTo>
                    <a:pt x="0" y="347"/>
                  </a:lnTo>
                  <a:lnTo>
                    <a:pt x="454" y="34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23"/>
            <p:cNvSpPr/>
            <p:nvPr/>
          </p:nvSpPr>
          <p:spPr>
            <a:xfrm>
              <a:off x="3324497" y="5401392"/>
              <a:ext cx="43765" cy="32872"/>
            </a:xfrm>
            <a:custGeom>
              <a:avLst/>
              <a:gdLst/>
              <a:ahLst/>
              <a:cxnLst/>
              <a:rect l="l" t="t" r="r" b="b"/>
              <a:pathLst>
                <a:path w="458" h="344" extrusionOk="0">
                  <a:moveTo>
                    <a:pt x="458" y="0"/>
                  </a:moveTo>
                  <a:lnTo>
                    <a:pt x="0" y="4"/>
                  </a:lnTo>
                  <a:lnTo>
                    <a:pt x="0" y="343"/>
                  </a:lnTo>
                  <a:lnTo>
                    <a:pt x="458" y="34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23"/>
            <p:cNvSpPr/>
            <p:nvPr/>
          </p:nvSpPr>
          <p:spPr>
            <a:xfrm>
              <a:off x="3237442" y="5401774"/>
              <a:ext cx="43765" cy="32490"/>
            </a:xfrm>
            <a:custGeom>
              <a:avLst/>
              <a:gdLst/>
              <a:ahLst/>
              <a:cxnLst/>
              <a:rect l="l" t="t" r="r" b="b"/>
              <a:pathLst>
                <a:path w="458" h="340" extrusionOk="0">
                  <a:moveTo>
                    <a:pt x="0" y="0"/>
                  </a:moveTo>
                  <a:lnTo>
                    <a:pt x="0" y="339"/>
                  </a:lnTo>
                  <a:lnTo>
                    <a:pt x="458" y="33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23"/>
            <p:cNvSpPr/>
            <p:nvPr/>
          </p:nvSpPr>
          <p:spPr>
            <a:xfrm>
              <a:off x="3150388" y="5401774"/>
              <a:ext cx="43479" cy="32107"/>
            </a:xfrm>
            <a:custGeom>
              <a:avLst/>
              <a:gdLst/>
              <a:ahLst/>
              <a:cxnLst/>
              <a:rect l="l" t="t" r="r" b="b"/>
              <a:pathLst>
                <a:path w="455" h="336" extrusionOk="0">
                  <a:moveTo>
                    <a:pt x="454" y="0"/>
                  </a:moveTo>
                  <a:lnTo>
                    <a:pt x="1" y="4"/>
                  </a:lnTo>
                  <a:lnTo>
                    <a:pt x="1" y="335"/>
                  </a:lnTo>
                  <a:lnTo>
                    <a:pt x="454" y="335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23"/>
            <p:cNvSpPr/>
            <p:nvPr/>
          </p:nvSpPr>
          <p:spPr>
            <a:xfrm>
              <a:off x="3062951" y="5402156"/>
              <a:ext cx="43861" cy="31725"/>
            </a:xfrm>
            <a:custGeom>
              <a:avLst/>
              <a:gdLst/>
              <a:ahLst/>
              <a:cxnLst/>
              <a:rect l="l" t="t" r="r" b="b"/>
              <a:pathLst>
                <a:path w="459" h="332" extrusionOk="0">
                  <a:moveTo>
                    <a:pt x="1" y="0"/>
                  </a:moveTo>
                  <a:lnTo>
                    <a:pt x="1" y="331"/>
                  </a:lnTo>
                  <a:lnTo>
                    <a:pt x="458" y="33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23"/>
            <p:cNvSpPr/>
            <p:nvPr/>
          </p:nvSpPr>
          <p:spPr>
            <a:xfrm>
              <a:off x="2975897" y="5402156"/>
              <a:ext cx="43861" cy="31343"/>
            </a:xfrm>
            <a:custGeom>
              <a:avLst/>
              <a:gdLst/>
              <a:ahLst/>
              <a:cxnLst/>
              <a:rect l="l" t="t" r="r" b="b"/>
              <a:pathLst>
                <a:path w="459" h="328" extrusionOk="0">
                  <a:moveTo>
                    <a:pt x="458" y="0"/>
                  </a:moveTo>
                  <a:lnTo>
                    <a:pt x="1" y="4"/>
                  </a:lnTo>
                  <a:lnTo>
                    <a:pt x="1" y="327"/>
                  </a:lnTo>
                  <a:lnTo>
                    <a:pt x="458" y="32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23"/>
            <p:cNvSpPr/>
            <p:nvPr/>
          </p:nvSpPr>
          <p:spPr>
            <a:xfrm>
              <a:off x="2888938" y="5402538"/>
              <a:ext cx="43383" cy="30961"/>
            </a:xfrm>
            <a:custGeom>
              <a:avLst/>
              <a:gdLst/>
              <a:ahLst/>
              <a:cxnLst/>
              <a:rect l="l" t="t" r="r" b="b"/>
              <a:pathLst>
                <a:path w="454" h="324" extrusionOk="0">
                  <a:moveTo>
                    <a:pt x="0" y="0"/>
                  </a:moveTo>
                  <a:lnTo>
                    <a:pt x="0" y="319"/>
                  </a:lnTo>
                  <a:lnTo>
                    <a:pt x="454" y="323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23"/>
            <p:cNvSpPr/>
            <p:nvPr/>
          </p:nvSpPr>
          <p:spPr>
            <a:xfrm>
              <a:off x="2801501" y="5402538"/>
              <a:ext cx="43765" cy="30578"/>
            </a:xfrm>
            <a:custGeom>
              <a:avLst/>
              <a:gdLst/>
              <a:ahLst/>
              <a:cxnLst/>
              <a:rect l="l" t="t" r="r" b="b"/>
              <a:pathLst>
                <a:path w="458" h="320" extrusionOk="0">
                  <a:moveTo>
                    <a:pt x="458" y="0"/>
                  </a:moveTo>
                  <a:lnTo>
                    <a:pt x="0" y="5"/>
                  </a:lnTo>
                  <a:lnTo>
                    <a:pt x="0" y="319"/>
                  </a:lnTo>
                  <a:lnTo>
                    <a:pt x="458" y="31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23"/>
            <p:cNvSpPr/>
            <p:nvPr/>
          </p:nvSpPr>
          <p:spPr>
            <a:xfrm>
              <a:off x="2714447" y="5402920"/>
              <a:ext cx="43765" cy="30196"/>
            </a:xfrm>
            <a:custGeom>
              <a:avLst/>
              <a:gdLst/>
              <a:ahLst/>
              <a:cxnLst/>
              <a:rect l="l" t="t" r="r" b="b"/>
              <a:pathLst>
                <a:path w="458" h="316" extrusionOk="0">
                  <a:moveTo>
                    <a:pt x="0" y="1"/>
                  </a:moveTo>
                  <a:lnTo>
                    <a:pt x="0" y="311"/>
                  </a:lnTo>
                  <a:lnTo>
                    <a:pt x="458" y="315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23"/>
            <p:cNvSpPr/>
            <p:nvPr/>
          </p:nvSpPr>
          <p:spPr>
            <a:xfrm>
              <a:off x="2627392" y="5402920"/>
              <a:ext cx="43479" cy="29718"/>
            </a:xfrm>
            <a:custGeom>
              <a:avLst/>
              <a:gdLst/>
              <a:ahLst/>
              <a:cxnLst/>
              <a:rect l="l" t="t" r="r" b="b"/>
              <a:pathLst>
                <a:path w="455" h="311" extrusionOk="0">
                  <a:moveTo>
                    <a:pt x="454" y="1"/>
                  </a:moveTo>
                  <a:lnTo>
                    <a:pt x="1" y="5"/>
                  </a:lnTo>
                  <a:lnTo>
                    <a:pt x="1" y="311"/>
                  </a:lnTo>
                  <a:lnTo>
                    <a:pt x="454" y="311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23"/>
            <p:cNvSpPr/>
            <p:nvPr/>
          </p:nvSpPr>
          <p:spPr>
            <a:xfrm>
              <a:off x="2540338" y="5403303"/>
              <a:ext cx="43479" cy="29336"/>
            </a:xfrm>
            <a:custGeom>
              <a:avLst/>
              <a:gdLst/>
              <a:ahLst/>
              <a:cxnLst/>
              <a:rect l="l" t="t" r="r" b="b"/>
              <a:pathLst>
                <a:path w="455" h="307" extrusionOk="0">
                  <a:moveTo>
                    <a:pt x="1" y="1"/>
                  </a:moveTo>
                  <a:lnTo>
                    <a:pt x="1" y="303"/>
                  </a:lnTo>
                  <a:lnTo>
                    <a:pt x="454" y="307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23"/>
            <p:cNvSpPr/>
            <p:nvPr/>
          </p:nvSpPr>
          <p:spPr>
            <a:xfrm>
              <a:off x="2452997" y="5403685"/>
              <a:ext cx="43765" cy="28572"/>
            </a:xfrm>
            <a:custGeom>
              <a:avLst/>
              <a:gdLst/>
              <a:ahLst/>
              <a:cxnLst/>
              <a:rect l="l" t="t" r="r" b="b"/>
              <a:pathLst>
                <a:path w="458" h="299" extrusionOk="0">
                  <a:moveTo>
                    <a:pt x="0" y="1"/>
                  </a:moveTo>
                  <a:lnTo>
                    <a:pt x="0" y="299"/>
                  </a:lnTo>
                  <a:lnTo>
                    <a:pt x="457" y="299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23"/>
            <p:cNvSpPr/>
            <p:nvPr/>
          </p:nvSpPr>
          <p:spPr>
            <a:xfrm>
              <a:off x="2365942" y="5403685"/>
              <a:ext cx="43765" cy="28572"/>
            </a:xfrm>
            <a:custGeom>
              <a:avLst/>
              <a:gdLst/>
              <a:ahLst/>
              <a:cxnLst/>
              <a:rect l="l" t="t" r="r" b="b"/>
              <a:pathLst>
                <a:path w="458" h="299" extrusionOk="0">
                  <a:moveTo>
                    <a:pt x="0" y="1"/>
                  </a:moveTo>
                  <a:lnTo>
                    <a:pt x="0" y="295"/>
                  </a:lnTo>
                  <a:lnTo>
                    <a:pt x="458" y="29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23"/>
            <p:cNvSpPr/>
            <p:nvPr/>
          </p:nvSpPr>
          <p:spPr>
            <a:xfrm>
              <a:off x="2278888" y="5404067"/>
              <a:ext cx="43383" cy="27807"/>
            </a:xfrm>
            <a:custGeom>
              <a:avLst/>
              <a:gdLst/>
              <a:ahLst/>
              <a:cxnLst/>
              <a:rect l="l" t="t" r="r" b="b"/>
              <a:pathLst>
                <a:path w="454" h="291" extrusionOk="0">
                  <a:moveTo>
                    <a:pt x="0" y="1"/>
                  </a:moveTo>
                  <a:lnTo>
                    <a:pt x="0" y="291"/>
                  </a:lnTo>
                  <a:lnTo>
                    <a:pt x="454" y="291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23"/>
            <p:cNvSpPr/>
            <p:nvPr/>
          </p:nvSpPr>
          <p:spPr>
            <a:xfrm>
              <a:off x="2191451" y="5404067"/>
              <a:ext cx="43765" cy="27425"/>
            </a:xfrm>
            <a:custGeom>
              <a:avLst/>
              <a:gdLst/>
              <a:ahLst/>
              <a:cxnLst/>
              <a:rect l="l" t="t" r="r" b="b"/>
              <a:pathLst>
                <a:path w="458" h="287" extrusionOk="0">
                  <a:moveTo>
                    <a:pt x="1" y="1"/>
                  </a:moveTo>
                  <a:lnTo>
                    <a:pt x="1" y="287"/>
                  </a:lnTo>
                  <a:lnTo>
                    <a:pt x="458" y="287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23"/>
            <p:cNvSpPr/>
            <p:nvPr/>
          </p:nvSpPr>
          <p:spPr>
            <a:xfrm>
              <a:off x="2104397" y="5404449"/>
              <a:ext cx="43861" cy="27043"/>
            </a:xfrm>
            <a:custGeom>
              <a:avLst/>
              <a:gdLst/>
              <a:ahLst/>
              <a:cxnLst/>
              <a:rect l="l" t="t" r="r" b="b"/>
              <a:pathLst>
                <a:path w="459" h="283" extrusionOk="0">
                  <a:moveTo>
                    <a:pt x="1" y="1"/>
                  </a:moveTo>
                  <a:lnTo>
                    <a:pt x="1" y="283"/>
                  </a:lnTo>
                  <a:lnTo>
                    <a:pt x="458" y="28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23"/>
            <p:cNvSpPr/>
            <p:nvPr/>
          </p:nvSpPr>
          <p:spPr>
            <a:xfrm>
              <a:off x="2016960" y="5404449"/>
              <a:ext cx="43861" cy="26661"/>
            </a:xfrm>
            <a:custGeom>
              <a:avLst/>
              <a:gdLst/>
              <a:ahLst/>
              <a:cxnLst/>
              <a:rect l="l" t="t" r="r" b="b"/>
              <a:pathLst>
                <a:path w="459" h="279" extrusionOk="0">
                  <a:moveTo>
                    <a:pt x="1" y="1"/>
                  </a:moveTo>
                  <a:lnTo>
                    <a:pt x="1" y="279"/>
                  </a:lnTo>
                  <a:lnTo>
                    <a:pt x="458" y="27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23"/>
            <p:cNvSpPr/>
            <p:nvPr/>
          </p:nvSpPr>
          <p:spPr>
            <a:xfrm>
              <a:off x="1930001" y="5404832"/>
              <a:ext cx="43765" cy="26278"/>
            </a:xfrm>
            <a:custGeom>
              <a:avLst/>
              <a:gdLst/>
              <a:ahLst/>
              <a:cxnLst/>
              <a:rect l="l" t="t" r="r" b="b"/>
              <a:pathLst>
                <a:path w="458" h="275" extrusionOk="0">
                  <a:moveTo>
                    <a:pt x="0" y="1"/>
                  </a:moveTo>
                  <a:lnTo>
                    <a:pt x="0" y="275"/>
                  </a:lnTo>
                  <a:lnTo>
                    <a:pt x="457" y="275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23"/>
            <p:cNvSpPr/>
            <p:nvPr/>
          </p:nvSpPr>
          <p:spPr>
            <a:xfrm>
              <a:off x="1842947" y="5404832"/>
              <a:ext cx="43765" cy="25896"/>
            </a:xfrm>
            <a:custGeom>
              <a:avLst/>
              <a:gdLst/>
              <a:ahLst/>
              <a:cxnLst/>
              <a:rect l="l" t="t" r="r" b="b"/>
              <a:pathLst>
                <a:path w="458" h="271" extrusionOk="0">
                  <a:moveTo>
                    <a:pt x="0" y="1"/>
                  </a:moveTo>
                  <a:lnTo>
                    <a:pt x="0" y="271"/>
                  </a:lnTo>
                  <a:lnTo>
                    <a:pt x="458" y="27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23"/>
            <p:cNvSpPr/>
            <p:nvPr/>
          </p:nvSpPr>
          <p:spPr>
            <a:xfrm>
              <a:off x="1755892" y="5405309"/>
              <a:ext cx="43383" cy="25418"/>
            </a:xfrm>
            <a:custGeom>
              <a:avLst/>
              <a:gdLst/>
              <a:ahLst/>
              <a:cxnLst/>
              <a:rect l="l" t="t" r="r" b="b"/>
              <a:pathLst>
                <a:path w="454" h="266" extrusionOk="0">
                  <a:moveTo>
                    <a:pt x="0" y="0"/>
                  </a:moveTo>
                  <a:lnTo>
                    <a:pt x="0" y="266"/>
                  </a:lnTo>
                  <a:lnTo>
                    <a:pt x="454" y="266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23"/>
            <p:cNvSpPr/>
            <p:nvPr/>
          </p:nvSpPr>
          <p:spPr>
            <a:xfrm>
              <a:off x="1668456" y="5405309"/>
              <a:ext cx="43765" cy="25036"/>
            </a:xfrm>
            <a:custGeom>
              <a:avLst/>
              <a:gdLst/>
              <a:ahLst/>
              <a:cxnLst/>
              <a:rect l="l" t="t" r="r" b="b"/>
              <a:pathLst>
                <a:path w="458" h="262" extrusionOk="0">
                  <a:moveTo>
                    <a:pt x="1" y="0"/>
                  </a:moveTo>
                  <a:lnTo>
                    <a:pt x="1" y="261"/>
                  </a:lnTo>
                  <a:lnTo>
                    <a:pt x="458" y="26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23"/>
            <p:cNvSpPr/>
            <p:nvPr/>
          </p:nvSpPr>
          <p:spPr>
            <a:xfrm>
              <a:off x="1581401" y="5405692"/>
              <a:ext cx="43861" cy="24654"/>
            </a:xfrm>
            <a:custGeom>
              <a:avLst/>
              <a:gdLst/>
              <a:ahLst/>
              <a:cxnLst/>
              <a:rect l="l" t="t" r="r" b="b"/>
              <a:pathLst>
                <a:path w="459" h="258" extrusionOk="0">
                  <a:moveTo>
                    <a:pt x="1" y="0"/>
                  </a:moveTo>
                  <a:lnTo>
                    <a:pt x="1" y="257"/>
                  </a:lnTo>
                  <a:lnTo>
                    <a:pt x="458" y="25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23"/>
            <p:cNvSpPr/>
            <p:nvPr/>
          </p:nvSpPr>
          <p:spPr>
            <a:xfrm>
              <a:off x="1494347" y="5405692"/>
              <a:ext cx="43479" cy="24272"/>
            </a:xfrm>
            <a:custGeom>
              <a:avLst/>
              <a:gdLst/>
              <a:ahLst/>
              <a:cxnLst/>
              <a:rect l="l" t="t" r="r" b="b"/>
              <a:pathLst>
                <a:path w="455" h="254" extrusionOk="0">
                  <a:moveTo>
                    <a:pt x="454" y="0"/>
                  </a:moveTo>
                  <a:lnTo>
                    <a:pt x="1" y="4"/>
                  </a:lnTo>
                  <a:lnTo>
                    <a:pt x="1" y="253"/>
                  </a:lnTo>
                  <a:lnTo>
                    <a:pt x="454" y="253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23"/>
            <p:cNvSpPr/>
            <p:nvPr/>
          </p:nvSpPr>
          <p:spPr>
            <a:xfrm>
              <a:off x="1407006" y="5406074"/>
              <a:ext cx="43765" cy="23889"/>
            </a:xfrm>
            <a:custGeom>
              <a:avLst/>
              <a:gdLst/>
              <a:ahLst/>
              <a:cxnLst/>
              <a:rect l="l" t="t" r="r" b="b"/>
              <a:pathLst>
                <a:path w="458" h="250" extrusionOk="0">
                  <a:moveTo>
                    <a:pt x="0" y="0"/>
                  </a:moveTo>
                  <a:lnTo>
                    <a:pt x="0" y="249"/>
                  </a:lnTo>
                  <a:lnTo>
                    <a:pt x="457" y="249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23"/>
            <p:cNvSpPr/>
            <p:nvPr/>
          </p:nvSpPr>
          <p:spPr>
            <a:xfrm>
              <a:off x="1319951" y="5406074"/>
              <a:ext cx="43765" cy="23507"/>
            </a:xfrm>
            <a:custGeom>
              <a:avLst/>
              <a:gdLst/>
              <a:ahLst/>
              <a:cxnLst/>
              <a:rect l="l" t="t" r="r" b="b"/>
              <a:pathLst>
                <a:path w="458" h="246" extrusionOk="0">
                  <a:moveTo>
                    <a:pt x="458" y="0"/>
                  </a:moveTo>
                  <a:lnTo>
                    <a:pt x="0" y="4"/>
                  </a:lnTo>
                  <a:lnTo>
                    <a:pt x="0" y="245"/>
                  </a:lnTo>
                  <a:lnTo>
                    <a:pt x="458" y="24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23"/>
            <p:cNvSpPr/>
            <p:nvPr/>
          </p:nvSpPr>
          <p:spPr>
            <a:xfrm>
              <a:off x="1232897" y="5406456"/>
              <a:ext cx="43383" cy="23125"/>
            </a:xfrm>
            <a:custGeom>
              <a:avLst/>
              <a:gdLst/>
              <a:ahLst/>
              <a:cxnLst/>
              <a:rect l="l" t="t" r="r" b="b"/>
              <a:pathLst>
                <a:path w="454" h="242" extrusionOk="0">
                  <a:moveTo>
                    <a:pt x="0" y="0"/>
                  </a:moveTo>
                  <a:lnTo>
                    <a:pt x="0" y="237"/>
                  </a:lnTo>
                  <a:lnTo>
                    <a:pt x="454" y="241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23"/>
            <p:cNvSpPr/>
            <p:nvPr/>
          </p:nvSpPr>
          <p:spPr>
            <a:xfrm>
              <a:off x="1145460" y="5406456"/>
              <a:ext cx="43765" cy="22743"/>
            </a:xfrm>
            <a:custGeom>
              <a:avLst/>
              <a:gdLst/>
              <a:ahLst/>
              <a:cxnLst/>
              <a:rect l="l" t="t" r="r" b="b"/>
              <a:pathLst>
                <a:path w="458" h="238" extrusionOk="0">
                  <a:moveTo>
                    <a:pt x="458" y="0"/>
                  </a:moveTo>
                  <a:lnTo>
                    <a:pt x="1" y="4"/>
                  </a:lnTo>
                  <a:lnTo>
                    <a:pt x="1" y="237"/>
                  </a:lnTo>
                  <a:lnTo>
                    <a:pt x="458" y="23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23"/>
            <p:cNvSpPr/>
            <p:nvPr/>
          </p:nvSpPr>
          <p:spPr>
            <a:xfrm>
              <a:off x="1058406" y="5406838"/>
              <a:ext cx="43861" cy="22360"/>
            </a:xfrm>
            <a:custGeom>
              <a:avLst/>
              <a:gdLst/>
              <a:ahLst/>
              <a:cxnLst/>
              <a:rect l="l" t="t" r="r" b="b"/>
              <a:pathLst>
                <a:path w="459" h="234" extrusionOk="0">
                  <a:moveTo>
                    <a:pt x="1" y="0"/>
                  </a:moveTo>
                  <a:lnTo>
                    <a:pt x="1" y="229"/>
                  </a:lnTo>
                  <a:lnTo>
                    <a:pt x="458" y="23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23"/>
            <p:cNvSpPr/>
            <p:nvPr/>
          </p:nvSpPr>
          <p:spPr>
            <a:xfrm>
              <a:off x="971351" y="5406838"/>
              <a:ext cx="43479" cy="21978"/>
            </a:xfrm>
            <a:custGeom>
              <a:avLst/>
              <a:gdLst/>
              <a:ahLst/>
              <a:cxnLst/>
              <a:rect l="l" t="t" r="r" b="b"/>
              <a:pathLst>
                <a:path w="455" h="230" extrusionOk="0">
                  <a:moveTo>
                    <a:pt x="454" y="0"/>
                  </a:moveTo>
                  <a:lnTo>
                    <a:pt x="1" y="4"/>
                  </a:lnTo>
                  <a:lnTo>
                    <a:pt x="1" y="229"/>
                  </a:lnTo>
                  <a:lnTo>
                    <a:pt x="454" y="22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23"/>
            <p:cNvSpPr/>
            <p:nvPr/>
          </p:nvSpPr>
          <p:spPr>
            <a:xfrm>
              <a:off x="884010" y="5407221"/>
              <a:ext cx="43765" cy="21596"/>
            </a:xfrm>
            <a:custGeom>
              <a:avLst/>
              <a:gdLst/>
              <a:ahLst/>
              <a:cxnLst/>
              <a:rect l="l" t="t" r="r" b="b"/>
              <a:pathLst>
                <a:path w="458" h="226" extrusionOk="0">
                  <a:moveTo>
                    <a:pt x="0" y="0"/>
                  </a:moveTo>
                  <a:lnTo>
                    <a:pt x="0" y="221"/>
                  </a:lnTo>
                  <a:lnTo>
                    <a:pt x="458" y="22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23"/>
            <p:cNvSpPr/>
            <p:nvPr/>
          </p:nvSpPr>
          <p:spPr>
            <a:xfrm>
              <a:off x="796191" y="5406456"/>
              <a:ext cx="44530" cy="21978"/>
            </a:xfrm>
            <a:custGeom>
              <a:avLst/>
              <a:gdLst/>
              <a:ahLst/>
              <a:cxnLst/>
              <a:rect l="l" t="t" r="r" b="b"/>
              <a:pathLst>
                <a:path w="466" h="230" extrusionOk="0">
                  <a:moveTo>
                    <a:pt x="16" y="0"/>
                  </a:moveTo>
                  <a:lnTo>
                    <a:pt x="0" y="200"/>
                  </a:lnTo>
                  <a:cubicBezTo>
                    <a:pt x="155" y="217"/>
                    <a:pt x="311" y="225"/>
                    <a:pt x="466" y="229"/>
                  </a:cubicBezTo>
                  <a:lnTo>
                    <a:pt x="466" y="13"/>
                  </a:lnTo>
                  <a:cubicBezTo>
                    <a:pt x="315" y="13"/>
                    <a:pt x="168" y="8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23"/>
            <p:cNvSpPr/>
            <p:nvPr/>
          </p:nvSpPr>
          <p:spPr>
            <a:xfrm>
              <a:off x="709137" y="5395085"/>
              <a:ext cx="46154" cy="24749"/>
            </a:xfrm>
            <a:custGeom>
              <a:avLst/>
              <a:gdLst/>
              <a:ahLst/>
              <a:cxnLst/>
              <a:rect l="l" t="t" r="r" b="b"/>
              <a:pathLst>
                <a:path w="483" h="259" extrusionOk="0">
                  <a:moveTo>
                    <a:pt x="37" y="1"/>
                  </a:moveTo>
                  <a:lnTo>
                    <a:pt x="0" y="164"/>
                  </a:lnTo>
                  <a:cubicBezTo>
                    <a:pt x="151" y="197"/>
                    <a:pt x="298" y="230"/>
                    <a:pt x="454" y="258"/>
                  </a:cubicBezTo>
                  <a:lnTo>
                    <a:pt x="482" y="74"/>
                  </a:lnTo>
                  <a:cubicBezTo>
                    <a:pt x="331" y="58"/>
                    <a:pt x="184" y="34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23"/>
            <p:cNvSpPr/>
            <p:nvPr/>
          </p:nvSpPr>
          <p:spPr>
            <a:xfrm>
              <a:off x="625236" y="5372437"/>
              <a:ext cx="45772" cy="26278"/>
            </a:xfrm>
            <a:custGeom>
              <a:avLst/>
              <a:gdLst/>
              <a:ahLst/>
              <a:cxnLst/>
              <a:rect l="l" t="t" r="r" b="b"/>
              <a:pathLst>
                <a:path w="479" h="275" extrusionOk="0">
                  <a:moveTo>
                    <a:pt x="45" y="1"/>
                  </a:moveTo>
                  <a:lnTo>
                    <a:pt x="0" y="119"/>
                  </a:lnTo>
                  <a:cubicBezTo>
                    <a:pt x="143" y="177"/>
                    <a:pt x="290" y="230"/>
                    <a:pt x="433" y="275"/>
                  </a:cubicBezTo>
                  <a:lnTo>
                    <a:pt x="478" y="136"/>
                  </a:lnTo>
                  <a:cubicBezTo>
                    <a:pt x="331" y="95"/>
                    <a:pt x="188" y="5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23"/>
            <p:cNvSpPr/>
            <p:nvPr/>
          </p:nvSpPr>
          <p:spPr>
            <a:xfrm>
              <a:off x="546017" y="5338131"/>
              <a:ext cx="43383" cy="28189"/>
            </a:xfrm>
            <a:custGeom>
              <a:avLst/>
              <a:gdLst/>
              <a:ahLst/>
              <a:cxnLst/>
              <a:rect l="l" t="t" r="r" b="b"/>
              <a:pathLst>
                <a:path w="454" h="295" extrusionOk="0">
                  <a:moveTo>
                    <a:pt x="45" y="1"/>
                  </a:moveTo>
                  <a:lnTo>
                    <a:pt x="0" y="82"/>
                  </a:lnTo>
                  <a:cubicBezTo>
                    <a:pt x="131" y="160"/>
                    <a:pt x="270" y="229"/>
                    <a:pt x="408" y="295"/>
                  </a:cubicBezTo>
                  <a:lnTo>
                    <a:pt x="453" y="193"/>
                  </a:lnTo>
                  <a:cubicBezTo>
                    <a:pt x="315" y="131"/>
                    <a:pt x="176" y="7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23"/>
            <p:cNvSpPr/>
            <p:nvPr/>
          </p:nvSpPr>
          <p:spPr>
            <a:xfrm>
              <a:off x="472628" y="5293601"/>
              <a:ext cx="39847" cy="29814"/>
            </a:xfrm>
            <a:custGeom>
              <a:avLst/>
              <a:gdLst/>
              <a:ahLst/>
              <a:cxnLst/>
              <a:rect l="l" t="t" r="r" b="b"/>
              <a:pathLst>
                <a:path w="417" h="312" extrusionOk="0">
                  <a:moveTo>
                    <a:pt x="33" y="1"/>
                  </a:moveTo>
                  <a:lnTo>
                    <a:pt x="0" y="50"/>
                  </a:lnTo>
                  <a:cubicBezTo>
                    <a:pt x="123" y="144"/>
                    <a:pt x="245" y="230"/>
                    <a:pt x="376" y="311"/>
                  </a:cubicBezTo>
                  <a:lnTo>
                    <a:pt x="417" y="246"/>
                  </a:lnTo>
                  <a:cubicBezTo>
                    <a:pt x="286" y="168"/>
                    <a:pt x="159" y="87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23"/>
            <p:cNvSpPr/>
            <p:nvPr/>
          </p:nvSpPr>
          <p:spPr>
            <a:xfrm>
              <a:off x="406214" y="5239801"/>
              <a:ext cx="34878" cy="31343"/>
            </a:xfrm>
            <a:custGeom>
              <a:avLst/>
              <a:gdLst/>
              <a:ahLst/>
              <a:cxnLst/>
              <a:rect l="l" t="t" r="r" b="b"/>
              <a:pathLst>
                <a:path w="365" h="328" extrusionOk="0">
                  <a:moveTo>
                    <a:pt x="17" y="0"/>
                  </a:moveTo>
                  <a:lnTo>
                    <a:pt x="1" y="17"/>
                  </a:lnTo>
                  <a:cubicBezTo>
                    <a:pt x="111" y="123"/>
                    <a:pt x="221" y="229"/>
                    <a:pt x="340" y="327"/>
                  </a:cubicBezTo>
                  <a:lnTo>
                    <a:pt x="364" y="294"/>
                  </a:lnTo>
                  <a:cubicBezTo>
                    <a:pt x="246" y="200"/>
                    <a:pt x="132" y="102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23"/>
            <p:cNvSpPr/>
            <p:nvPr/>
          </p:nvSpPr>
          <p:spPr>
            <a:xfrm>
              <a:off x="362161" y="5193359"/>
              <a:ext cx="14525" cy="16436"/>
            </a:xfrm>
            <a:custGeom>
              <a:avLst/>
              <a:gdLst/>
              <a:ahLst/>
              <a:cxnLst/>
              <a:rect l="l" t="t" r="r" b="b"/>
              <a:pathLst>
                <a:path w="152" h="172" extrusionOk="0">
                  <a:moveTo>
                    <a:pt x="0" y="0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23"/>
            <p:cNvSpPr/>
            <p:nvPr/>
          </p:nvSpPr>
          <p:spPr>
            <a:xfrm rot="10800000">
              <a:off x="7519902" y="5402538"/>
              <a:ext cx="43861" cy="34015"/>
            </a:xfrm>
            <a:custGeom>
              <a:avLst/>
              <a:gdLst/>
              <a:ahLst/>
              <a:cxnLst/>
              <a:rect l="l" t="t" r="r" b="b"/>
              <a:pathLst>
                <a:path w="459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58" y="15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23"/>
            <p:cNvSpPr/>
            <p:nvPr/>
          </p:nvSpPr>
          <p:spPr>
            <a:xfrm rot="10800000">
              <a:off x="7607339" y="5402538"/>
              <a:ext cx="43479" cy="34015"/>
            </a:xfrm>
            <a:custGeom>
              <a:avLst/>
              <a:gdLst/>
              <a:ahLst/>
              <a:cxnLst/>
              <a:rect l="l" t="t" r="r" b="b"/>
              <a:pathLst>
                <a:path w="455" h="156" extrusionOk="0">
                  <a:moveTo>
                    <a:pt x="454" y="1"/>
                  </a:moveTo>
                  <a:lnTo>
                    <a:pt x="1" y="5"/>
                  </a:lnTo>
                  <a:lnTo>
                    <a:pt x="1" y="152"/>
                  </a:lnTo>
                  <a:lnTo>
                    <a:pt x="454" y="156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23"/>
            <p:cNvSpPr/>
            <p:nvPr/>
          </p:nvSpPr>
          <p:spPr>
            <a:xfrm rot="10800000">
              <a:off x="7694393" y="5403410"/>
              <a:ext cx="43383" cy="32271"/>
            </a:xfrm>
            <a:custGeom>
              <a:avLst/>
              <a:gdLst/>
              <a:ahLst/>
              <a:cxnLst/>
              <a:rect l="l" t="t" r="r" b="b"/>
              <a:pathLst>
                <a:path w="454" h="148" extrusionOk="0">
                  <a:moveTo>
                    <a:pt x="0" y="1"/>
                  </a:moveTo>
                  <a:lnTo>
                    <a:pt x="0" y="148"/>
                  </a:lnTo>
                  <a:lnTo>
                    <a:pt x="454" y="14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23"/>
            <p:cNvSpPr/>
            <p:nvPr/>
          </p:nvSpPr>
          <p:spPr>
            <a:xfrm rot="10800000">
              <a:off x="7781065" y="5404282"/>
              <a:ext cx="43765" cy="32271"/>
            </a:xfrm>
            <a:custGeom>
              <a:avLst/>
              <a:gdLst/>
              <a:ahLst/>
              <a:cxnLst/>
              <a:rect l="l" t="t" r="r" b="b"/>
              <a:pathLst>
                <a:path w="458" h="148" extrusionOk="0">
                  <a:moveTo>
                    <a:pt x="4" y="1"/>
                  </a:moveTo>
                  <a:lnTo>
                    <a:pt x="0" y="131"/>
                  </a:lnTo>
                  <a:cubicBezTo>
                    <a:pt x="151" y="140"/>
                    <a:pt x="307" y="148"/>
                    <a:pt x="458" y="148"/>
                  </a:cubicBezTo>
                  <a:lnTo>
                    <a:pt x="458" y="9"/>
                  </a:lnTo>
                  <a:cubicBezTo>
                    <a:pt x="307" y="9"/>
                    <a:pt x="156" y="9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23"/>
            <p:cNvSpPr/>
            <p:nvPr/>
          </p:nvSpPr>
          <p:spPr>
            <a:xfrm rot="10357179">
              <a:off x="7867265" y="5409532"/>
              <a:ext cx="44617" cy="36563"/>
            </a:xfrm>
            <a:custGeom>
              <a:avLst/>
              <a:gdLst/>
              <a:ahLst/>
              <a:cxnLst/>
              <a:rect l="l" t="t" r="r" b="b"/>
              <a:pathLst>
                <a:path w="467" h="185" extrusionOk="0">
                  <a:moveTo>
                    <a:pt x="21" y="1"/>
                  </a:moveTo>
                  <a:lnTo>
                    <a:pt x="1" y="107"/>
                  </a:lnTo>
                  <a:cubicBezTo>
                    <a:pt x="148" y="135"/>
                    <a:pt x="299" y="164"/>
                    <a:pt x="454" y="184"/>
                  </a:cubicBezTo>
                  <a:lnTo>
                    <a:pt x="466" y="66"/>
                  </a:lnTo>
                  <a:cubicBezTo>
                    <a:pt x="319" y="50"/>
                    <a:pt x="168" y="29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23"/>
            <p:cNvSpPr/>
            <p:nvPr/>
          </p:nvSpPr>
          <p:spPr>
            <a:xfrm rot="10199104">
              <a:off x="7952404" y="5427079"/>
              <a:ext cx="44140" cy="40591"/>
            </a:xfrm>
            <a:custGeom>
              <a:avLst/>
              <a:gdLst/>
              <a:ahLst/>
              <a:cxnLst/>
              <a:rect l="l" t="t" r="r" b="b"/>
              <a:pathLst>
                <a:path w="462" h="213" extrusionOk="0">
                  <a:moveTo>
                    <a:pt x="25" y="0"/>
                  </a:moveTo>
                  <a:lnTo>
                    <a:pt x="0" y="78"/>
                  </a:lnTo>
                  <a:cubicBezTo>
                    <a:pt x="147" y="127"/>
                    <a:pt x="290" y="172"/>
                    <a:pt x="437" y="213"/>
                  </a:cubicBezTo>
                  <a:lnTo>
                    <a:pt x="462" y="119"/>
                  </a:lnTo>
                  <a:cubicBezTo>
                    <a:pt x="315" y="86"/>
                    <a:pt x="172" y="45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23"/>
            <p:cNvSpPr/>
            <p:nvPr/>
          </p:nvSpPr>
          <p:spPr>
            <a:xfrm rot="10307754">
              <a:off x="8034768" y="5455574"/>
              <a:ext cx="42615" cy="40864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29" y="0"/>
                  </a:moveTo>
                  <a:lnTo>
                    <a:pt x="1" y="53"/>
                  </a:lnTo>
                  <a:cubicBezTo>
                    <a:pt x="140" y="123"/>
                    <a:pt x="279" y="188"/>
                    <a:pt x="417" y="245"/>
                  </a:cubicBezTo>
                  <a:lnTo>
                    <a:pt x="446" y="180"/>
                  </a:lnTo>
                  <a:cubicBezTo>
                    <a:pt x="303" y="123"/>
                    <a:pt x="164" y="66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23"/>
            <p:cNvSpPr/>
            <p:nvPr/>
          </p:nvSpPr>
          <p:spPr>
            <a:xfrm rot="10517640">
              <a:off x="8113128" y="5494666"/>
              <a:ext cx="39179" cy="40158"/>
            </a:xfrm>
            <a:custGeom>
              <a:avLst/>
              <a:gdLst/>
              <a:ahLst/>
              <a:cxnLst/>
              <a:rect l="l" t="t" r="r" b="b"/>
              <a:pathLst>
                <a:path w="410" h="282" extrusionOk="0">
                  <a:moveTo>
                    <a:pt x="21" y="0"/>
                  </a:moveTo>
                  <a:lnTo>
                    <a:pt x="1" y="33"/>
                  </a:lnTo>
                  <a:cubicBezTo>
                    <a:pt x="127" y="119"/>
                    <a:pt x="254" y="204"/>
                    <a:pt x="385" y="282"/>
                  </a:cubicBezTo>
                  <a:lnTo>
                    <a:pt x="409" y="237"/>
                  </a:lnTo>
                  <a:cubicBezTo>
                    <a:pt x="278" y="164"/>
                    <a:pt x="148" y="86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23"/>
            <p:cNvSpPr/>
            <p:nvPr/>
          </p:nvSpPr>
          <p:spPr>
            <a:xfrm rot="10800000">
              <a:off x="8185371" y="5544542"/>
              <a:ext cx="34401" cy="30196"/>
            </a:xfrm>
            <a:custGeom>
              <a:avLst/>
              <a:gdLst/>
              <a:ahLst/>
              <a:cxnLst/>
              <a:rect l="l" t="t" r="r" b="b"/>
              <a:pathLst>
                <a:path w="360" h="316" extrusionOk="0">
                  <a:moveTo>
                    <a:pt x="8" y="1"/>
                  </a:moveTo>
                  <a:lnTo>
                    <a:pt x="0" y="13"/>
                  </a:lnTo>
                  <a:cubicBezTo>
                    <a:pt x="110" y="119"/>
                    <a:pt x="225" y="217"/>
                    <a:pt x="343" y="315"/>
                  </a:cubicBezTo>
                  <a:lnTo>
                    <a:pt x="359" y="295"/>
                  </a:lnTo>
                  <a:cubicBezTo>
                    <a:pt x="241" y="201"/>
                    <a:pt x="123" y="103"/>
                    <a:pt x="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23"/>
            <p:cNvSpPr/>
            <p:nvPr/>
          </p:nvSpPr>
          <p:spPr>
            <a:xfrm rot="10800000">
              <a:off x="8250159" y="5604649"/>
              <a:ext cx="14525" cy="16531"/>
            </a:xfrm>
            <a:custGeom>
              <a:avLst/>
              <a:gdLst/>
              <a:ahLst/>
              <a:cxnLst/>
              <a:rect l="l" t="t" r="r" b="b"/>
              <a:pathLst>
                <a:path w="152" h="173" extrusionOk="0">
                  <a:moveTo>
                    <a:pt x="0" y="1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23"/>
            <p:cNvSpPr/>
            <p:nvPr/>
          </p:nvSpPr>
          <p:spPr>
            <a:xfrm rot="10800000">
              <a:off x="7433737" y="4707450"/>
              <a:ext cx="43859" cy="43002"/>
            </a:xfrm>
            <a:custGeom>
              <a:avLst/>
              <a:gdLst/>
              <a:ahLst/>
              <a:cxnLst/>
              <a:rect l="l" t="t" r="r" b="b"/>
              <a:pathLst>
                <a:path w="459" h="234" extrusionOk="0">
                  <a:moveTo>
                    <a:pt x="1" y="0"/>
                  </a:moveTo>
                  <a:lnTo>
                    <a:pt x="1" y="229"/>
                  </a:lnTo>
                  <a:lnTo>
                    <a:pt x="458" y="23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23"/>
            <p:cNvSpPr/>
            <p:nvPr/>
          </p:nvSpPr>
          <p:spPr>
            <a:xfrm rot="10800000">
              <a:off x="7521168" y="4708185"/>
              <a:ext cx="43476" cy="42267"/>
            </a:xfrm>
            <a:custGeom>
              <a:avLst/>
              <a:gdLst/>
              <a:ahLst/>
              <a:cxnLst/>
              <a:rect l="l" t="t" r="r" b="b"/>
              <a:pathLst>
                <a:path w="455" h="230" extrusionOk="0">
                  <a:moveTo>
                    <a:pt x="454" y="0"/>
                  </a:moveTo>
                  <a:lnTo>
                    <a:pt x="1" y="4"/>
                  </a:lnTo>
                  <a:lnTo>
                    <a:pt x="1" y="229"/>
                  </a:lnTo>
                  <a:lnTo>
                    <a:pt x="454" y="22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23"/>
            <p:cNvSpPr/>
            <p:nvPr/>
          </p:nvSpPr>
          <p:spPr>
            <a:xfrm rot="10800000">
              <a:off x="7608217" y="4708185"/>
              <a:ext cx="43763" cy="41532"/>
            </a:xfrm>
            <a:custGeom>
              <a:avLst/>
              <a:gdLst/>
              <a:ahLst/>
              <a:cxnLst/>
              <a:rect l="l" t="t" r="r" b="b"/>
              <a:pathLst>
                <a:path w="458" h="226" extrusionOk="0">
                  <a:moveTo>
                    <a:pt x="0" y="0"/>
                  </a:moveTo>
                  <a:lnTo>
                    <a:pt x="0" y="221"/>
                  </a:lnTo>
                  <a:lnTo>
                    <a:pt x="458" y="22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23"/>
            <p:cNvSpPr/>
            <p:nvPr/>
          </p:nvSpPr>
          <p:spPr>
            <a:xfrm rot="10800000">
              <a:off x="7695278" y="4711728"/>
              <a:ext cx="44527" cy="28849"/>
            </a:xfrm>
            <a:custGeom>
              <a:avLst/>
              <a:gdLst/>
              <a:ahLst/>
              <a:cxnLst/>
              <a:rect l="l" t="t" r="r" b="b"/>
              <a:pathLst>
                <a:path w="466" h="230" extrusionOk="0">
                  <a:moveTo>
                    <a:pt x="16" y="0"/>
                  </a:moveTo>
                  <a:lnTo>
                    <a:pt x="0" y="200"/>
                  </a:lnTo>
                  <a:cubicBezTo>
                    <a:pt x="155" y="217"/>
                    <a:pt x="311" y="225"/>
                    <a:pt x="466" y="229"/>
                  </a:cubicBezTo>
                  <a:lnTo>
                    <a:pt x="466" y="13"/>
                  </a:lnTo>
                  <a:cubicBezTo>
                    <a:pt x="315" y="13"/>
                    <a:pt x="168" y="8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23"/>
            <p:cNvSpPr/>
            <p:nvPr/>
          </p:nvSpPr>
          <p:spPr>
            <a:xfrm rot="10438123">
              <a:off x="7780714" y="4709150"/>
              <a:ext cx="46153" cy="32487"/>
            </a:xfrm>
            <a:custGeom>
              <a:avLst/>
              <a:gdLst/>
              <a:ahLst/>
              <a:cxnLst/>
              <a:rect l="l" t="t" r="r" b="b"/>
              <a:pathLst>
                <a:path w="483" h="259" extrusionOk="0">
                  <a:moveTo>
                    <a:pt x="37" y="1"/>
                  </a:moveTo>
                  <a:lnTo>
                    <a:pt x="0" y="164"/>
                  </a:lnTo>
                  <a:cubicBezTo>
                    <a:pt x="151" y="197"/>
                    <a:pt x="298" y="230"/>
                    <a:pt x="454" y="258"/>
                  </a:cubicBezTo>
                  <a:lnTo>
                    <a:pt x="482" y="74"/>
                  </a:lnTo>
                  <a:cubicBezTo>
                    <a:pt x="331" y="58"/>
                    <a:pt x="184" y="34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23"/>
            <p:cNvSpPr/>
            <p:nvPr/>
          </p:nvSpPr>
          <p:spPr>
            <a:xfrm rot="10577156">
              <a:off x="7868567" y="4735936"/>
              <a:ext cx="45772" cy="26279"/>
            </a:xfrm>
            <a:custGeom>
              <a:avLst/>
              <a:gdLst/>
              <a:ahLst/>
              <a:cxnLst/>
              <a:rect l="l" t="t" r="r" b="b"/>
              <a:pathLst>
                <a:path w="479" h="275" extrusionOk="0">
                  <a:moveTo>
                    <a:pt x="45" y="1"/>
                  </a:moveTo>
                  <a:lnTo>
                    <a:pt x="0" y="119"/>
                  </a:lnTo>
                  <a:cubicBezTo>
                    <a:pt x="143" y="177"/>
                    <a:pt x="290" y="230"/>
                    <a:pt x="433" y="275"/>
                  </a:cubicBezTo>
                  <a:lnTo>
                    <a:pt x="478" y="136"/>
                  </a:lnTo>
                  <a:cubicBezTo>
                    <a:pt x="331" y="95"/>
                    <a:pt x="188" y="5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23"/>
            <p:cNvSpPr/>
            <p:nvPr/>
          </p:nvSpPr>
          <p:spPr>
            <a:xfrm rot="10577156">
              <a:off x="7952166" y="4763051"/>
              <a:ext cx="43383" cy="28190"/>
            </a:xfrm>
            <a:custGeom>
              <a:avLst/>
              <a:gdLst/>
              <a:ahLst/>
              <a:cxnLst/>
              <a:rect l="l" t="t" r="r" b="b"/>
              <a:pathLst>
                <a:path w="454" h="295" extrusionOk="0">
                  <a:moveTo>
                    <a:pt x="45" y="1"/>
                  </a:moveTo>
                  <a:lnTo>
                    <a:pt x="0" y="82"/>
                  </a:lnTo>
                  <a:cubicBezTo>
                    <a:pt x="131" y="160"/>
                    <a:pt x="270" y="229"/>
                    <a:pt x="408" y="295"/>
                  </a:cubicBezTo>
                  <a:lnTo>
                    <a:pt x="453" y="193"/>
                  </a:lnTo>
                  <a:cubicBezTo>
                    <a:pt x="315" y="131"/>
                    <a:pt x="176" y="7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23"/>
            <p:cNvSpPr/>
            <p:nvPr/>
          </p:nvSpPr>
          <p:spPr>
            <a:xfrm rot="10577156">
              <a:off x="8031765" y="4800996"/>
              <a:ext cx="39848" cy="29814"/>
            </a:xfrm>
            <a:custGeom>
              <a:avLst/>
              <a:gdLst/>
              <a:ahLst/>
              <a:cxnLst/>
              <a:rect l="l" t="t" r="r" b="b"/>
              <a:pathLst>
                <a:path w="417" h="312" extrusionOk="0">
                  <a:moveTo>
                    <a:pt x="33" y="1"/>
                  </a:moveTo>
                  <a:lnTo>
                    <a:pt x="0" y="50"/>
                  </a:lnTo>
                  <a:cubicBezTo>
                    <a:pt x="123" y="144"/>
                    <a:pt x="245" y="230"/>
                    <a:pt x="376" y="311"/>
                  </a:cubicBezTo>
                  <a:lnTo>
                    <a:pt x="417" y="246"/>
                  </a:lnTo>
                  <a:cubicBezTo>
                    <a:pt x="286" y="168"/>
                    <a:pt x="159" y="87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23"/>
            <p:cNvSpPr/>
            <p:nvPr/>
          </p:nvSpPr>
          <p:spPr>
            <a:xfrm rot="10577156">
              <a:off x="8106439" y="4848692"/>
              <a:ext cx="34879" cy="31343"/>
            </a:xfrm>
            <a:custGeom>
              <a:avLst/>
              <a:gdLst/>
              <a:ahLst/>
              <a:cxnLst/>
              <a:rect l="l" t="t" r="r" b="b"/>
              <a:pathLst>
                <a:path w="365" h="328" extrusionOk="0">
                  <a:moveTo>
                    <a:pt x="17" y="0"/>
                  </a:moveTo>
                  <a:lnTo>
                    <a:pt x="1" y="17"/>
                  </a:lnTo>
                  <a:cubicBezTo>
                    <a:pt x="111" y="123"/>
                    <a:pt x="221" y="229"/>
                    <a:pt x="340" y="327"/>
                  </a:cubicBezTo>
                  <a:lnTo>
                    <a:pt x="364" y="294"/>
                  </a:lnTo>
                  <a:cubicBezTo>
                    <a:pt x="246" y="200"/>
                    <a:pt x="132" y="102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23"/>
            <p:cNvSpPr/>
            <p:nvPr/>
          </p:nvSpPr>
          <p:spPr>
            <a:xfrm rot="10577156">
              <a:off x="8174223" y="4906415"/>
              <a:ext cx="14525" cy="16436"/>
            </a:xfrm>
            <a:custGeom>
              <a:avLst/>
              <a:gdLst/>
              <a:ahLst/>
              <a:cxnLst/>
              <a:rect l="l" t="t" r="r" b="b"/>
              <a:pathLst>
                <a:path w="152" h="172" extrusionOk="0">
                  <a:moveTo>
                    <a:pt x="0" y="0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23"/>
            <p:cNvSpPr/>
            <p:nvPr/>
          </p:nvSpPr>
          <p:spPr>
            <a:xfrm>
              <a:off x="7434607" y="5393921"/>
              <a:ext cx="45778" cy="43384"/>
            </a:xfrm>
            <a:custGeom>
              <a:avLst/>
              <a:gdLst/>
              <a:ahLst/>
              <a:cxnLst/>
              <a:rect l="l" t="t" r="r" b="b"/>
              <a:pathLst>
                <a:path w="226" h="454" extrusionOk="0">
                  <a:moveTo>
                    <a:pt x="1" y="0"/>
                  </a:moveTo>
                  <a:lnTo>
                    <a:pt x="1" y="453"/>
                  </a:lnTo>
                  <a:lnTo>
                    <a:pt x="226" y="45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42" name="Google Shape;2242;p23"/>
            <p:cNvCxnSpPr/>
            <p:nvPr/>
          </p:nvCxnSpPr>
          <p:spPr>
            <a:xfrm>
              <a:off x="258050" y="-298025"/>
              <a:ext cx="0" cy="51390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243" name="Google Shape;2243;p23"/>
            <p:cNvSpPr/>
            <p:nvPr/>
          </p:nvSpPr>
          <p:spPr>
            <a:xfrm>
              <a:off x="7252558" y="4703901"/>
              <a:ext cx="45778" cy="43766"/>
            </a:xfrm>
            <a:custGeom>
              <a:avLst/>
              <a:gdLst/>
              <a:ahLst/>
              <a:cxnLst/>
              <a:rect l="l" t="t" r="r" b="b"/>
              <a:pathLst>
                <a:path w="226" h="458" extrusionOk="0">
                  <a:moveTo>
                    <a:pt x="226" y="1"/>
                  </a:moveTo>
                  <a:lnTo>
                    <a:pt x="1" y="5"/>
                  </a:lnTo>
                  <a:lnTo>
                    <a:pt x="1" y="454"/>
                  </a:lnTo>
                  <a:lnTo>
                    <a:pt x="226" y="458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23"/>
            <p:cNvSpPr/>
            <p:nvPr/>
          </p:nvSpPr>
          <p:spPr>
            <a:xfrm>
              <a:off x="7165590" y="4704286"/>
              <a:ext cx="43383" cy="43001"/>
            </a:xfrm>
            <a:custGeom>
              <a:avLst/>
              <a:gdLst/>
              <a:ahLst/>
              <a:cxnLst/>
              <a:rect l="l" t="t" r="r" b="b"/>
              <a:pathLst>
                <a:path w="454" h="450" extrusionOk="0">
                  <a:moveTo>
                    <a:pt x="0" y="1"/>
                  </a:moveTo>
                  <a:lnTo>
                    <a:pt x="0" y="450"/>
                  </a:lnTo>
                  <a:lnTo>
                    <a:pt x="453" y="450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23"/>
            <p:cNvSpPr/>
            <p:nvPr/>
          </p:nvSpPr>
          <p:spPr>
            <a:xfrm>
              <a:off x="7078154" y="4704669"/>
              <a:ext cx="43765" cy="42236"/>
            </a:xfrm>
            <a:custGeom>
              <a:avLst/>
              <a:gdLst/>
              <a:ahLst/>
              <a:cxnLst/>
              <a:rect l="l" t="t" r="r" b="b"/>
              <a:pathLst>
                <a:path w="458" h="442" extrusionOk="0">
                  <a:moveTo>
                    <a:pt x="0" y="1"/>
                  </a:moveTo>
                  <a:lnTo>
                    <a:pt x="0" y="442"/>
                  </a:lnTo>
                  <a:lnTo>
                    <a:pt x="458" y="44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23"/>
            <p:cNvSpPr/>
            <p:nvPr/>
          </p:nvSpPr>
          <p:spPr>
            <a:xfrm>
              <a:off x="7252558" y="5396333"/>
              <a:ext cx="45778" cy="43384"/>
            </a:xfrm>
            <a:custGeom>
              <a:avLst/>
              <a:gdLst/>
              <a:ahLst/>
              <a:cxnLst/>
              <a:rect l="l" t="t" r="r" b="b"/>
              <a:pathLst>
                <a:path w="226" h="454" extrusionOk="0">
                  <a:moveTo>
                    <a:pt x="1" y="0"/>
                  </a:moveTo>
                  <a:lnTo>
                    <a:pt x="1" y="453"/>
                  </a:lnTo>
                  <a:lnTo>
                    <a:pt x="226" y="45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23"/>
            <p:cNvSpPr/>
            <p:nvPr/>
          </p:nvSpPr>
          <p:spPr>
            <a:xfrm>
              <a:off x="7165113" y="5396327"/>
              <a:ext cx="43861" cy="43001"/>
            </a:xfrm>
            <a:custGeom>
              <a:avLst/>
              <a:gdLst/>
              <a:ahLst/>
              <a:cxnLst/>
              <a:rect l="l" t="t" r="r" b="b"/>
              <a:pathLst>
                <a:path w="459" h="450" extrusionOk="0">
                  <a:moveTo>
                    <a:pt x="1" y="0"/>
                  </a:moveTo>
                  <a:lnTo>
                    <a:pt x="1" y="449"/>
                  </a:lnTo>
                  <a:lnTo>
                    <a:pt x="458" y="44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23"/>
            <p:cNvSpPr/>
            <p:nvPr/>
          </p:nvSpPr>
          <p:spPr>
            <a:xfrm>
              <a:off x="7078154" y="5396709"/>
              <a:ext cx="43765" cy="42619"/>
            </a:xfrm>
            <a:custGeom>
              <a:avLst/>
              <a:gdLst/>
              <a:ahLst/>
              <a:cxnLst/>
              <a:rect l="l" t="t" r="r" b="b"/>
              <a:pathLst>
                <a:path w="458" h="446" extrusionOk="0">
                  <a:moveTo>
                    <a:pt x="0" y="0"/>
                  </a:moveTo>
                  <a:lnTo>
                    <a:pt x="0" y="445"/>
                  </a:lnTo>
                  <a:lnTo>
                    <a:pt x="458" y="44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23"/>
            <p:cNvSpPr/>
            <p:nvPr/>
          </p:nvSpPr>
          <p:spPr>
            <a:xfrm>
              <a:off x="6991099" y="4704669"/>
              <a:ext cx="43765" cy="42236"/>
            </a:xfrm>
            <a:custGeom>
              <a:avLst/>
              <a:gdLst/>
              <a:ahLst/>
              <a:cxnLst/>
              <a:rect l="l" t="t" r="r" b="b"/>
              <a:pathLst>
                <a:path w="458" h="442" extrusionOk="0">
                  <a:moveTo>
                    <a:pt x="458" y="1"/>
                  </a:moveTo>
                  <a:lnTo>
                    <a:pt x="0" y="5"/>
                  </a:lnTo>
                  <a:lnTo>
                    <a:pt x="0" y="438"/>
                  </a:lnTo>
                  <a:lnTo>
                    <a:pt x="458" y="44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23"/>
            <p:cNvSpPr/>
            <p:nvPr/>
          </p:nvSpPr>
          <p:spPr>
            <a:xfrm>
              <a:off x="6904045" y="4705051"/>
              <a:ext cx="43861" cy="41472"/>
            </a:xfrm>
            <a:custGeom>
              <a:avLst/>
              <a:gdLst/>
              <a:ahLst/>
              <a:cxnLst/>
              <a:rect l="l" t="t" r="r" b="b"/>
              <a:pathLst>
                <a:path w="459" h="434" extrusionOk="0">
                  <a:moveTo>
                    <a:pt x="1" y="1"/>
                  </a:moveTo>
                  <a:lnTo>
                    <a:pt x="1" y="434"/>
                  </a:lnTo>
                  <a:lnTo>
                    <a:pt x="458" y="434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23"/>
            <p:cNvSpPr/>
            <p:nvPr/>
          </p:nvSpPr>
          <p:spPr>
            <a:xfrm>
              <a:off x="6816990" y="4705433"/>
              <a:ext cx="43861" cy="40707"/>
            </a:xfrm>
            <a:custGeom>
              <a:avLst/>
              <a:gdLst/>
              <a:ahLst/>
              <a:cxnLst/>
              <a:rect l="l" t="t" r="r" b="b"/>
              <a:pathLst>
                <a:path w="459" h="426" extrusionOk="0">
                  <a:moveTo>
                    <a:pt x="1" y="1"/>
                  </a:moveTo>
                  <a:lnTo>
                    <a:pt x="1" y="426"/>
                  </a:lnTo>
                  <a:lnTo>
                    <a:pt x="458" y="42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23"/>
            <p:cNvSpPr/>
            <p:nvPr/>
          </p:nvSpPr>
          <p:spPr>
            <a:xfrm>
              <a:off x="6729936" y="4705433"/>
              <a:ext cx="43861" cy="40707"/>
            </a:xfrm>
            <a:custGeom>
              <a:avLst/>
              <a:gdLst/>
              <a:ahLst/>
              <a:cxnLst/>
              <a:rect l="l" t="t" r="r" b="b"/>
              <a:pathLst>
                <a:path w="459" h="426" extrusionOk="0">
                  <a:moveTo>
                    <a:pt x="458" y="1"/>
                  </a:moveTo>
                  <a:lnTo>
                    <a:pt x="1" y="5"/>
                  </a:lnTo>
                  <a:lnTo>
                    <a:pt x="1" y="422"/>
                  </a:lnTo>
                  <a:lnTo>
                    <a:pt x="458" y="42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23"/>
            <p:cNvSpPr/>
            <p:nvPr/>
          </p:nvSpPr>
          <p:spPr>
            <a:xfrm>
              <a:off x="6642977" y="4705815"/>
              <a:ext cx="43765" cy="39943"/>
            </a:xfrm>
            <a:custGeom>
              <a:avLst/>
              <a:gdLst/>
              <a:ahLst/>
              <a:cxnLst/>
              <a:rect l="l" t="t" r="r" b="b"/>
              <a:pathLst>
                <a:path w="458" h="418" extrusionOk="0">
                  <a:moveTo>
                    <a:pt x="458" y="1"/>
                  </a:moveTo>
                  <a:lnTo>
                    <a:pt x="0" y="5"/>
                  </a:lnTo>
                  <a:lnTo>
                    <a:pt x="0" y="413"/>
                  </a:lnTo>
                  <a:lnTo>
                    <a:pt x="458" y="418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23"/>
            <p:cNvSpPr/>
            <p:nvPr/>
          </p:nvSpPr>
          <p:spPr>
            <a:xfrm>
              <a:off x="6555923" y="4706293"/>
              <a:ext cx="43383" cy="39083"/>
            </a:xfrm>
            <a:custGeom>
              <a:avLst/>
              <a:gdLst/>
              <a:ahLst/>
              <a:cxnLst/>
              <a:rect l="l" t="t" r="r" b="b"/>
              <a:pathLst>
                <a:path w="454" h="409" extrusionOk="0">
                  <a:moveTo>
                    <a:pt x="0" y="0"/>
                  </a:moveTo>
                  <a:lnTo>
                    <a:pt x="0" y="408"/>
                  </a:lnTo>
                  <a:lnTo>
                    <a:pt x="454" y="40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23"/>
            <p:cNvSpPr/>
            <p:nvPr/>
          </p:nvSpPr>
          <p:spPr>
            <a:xfrm>
              <a:off x="6468868" y="4706675"/>
              <a:ext cx="43383" cy="38319"/>
            </a:xfrm>
            <a:custGeom>
              <a:avLst/>
              <a:gdLst/>
              <a:ahLst/>
              <a:cxnLst/>
              <a:rect l="l" t="t" r="r" b="b"/>
              <a:pathLst>
                <a:path w="454" h="401" extrusionOk="0">
                  <a:moveTo>
                    <a:pt x="1" y="0"/>
                  </a:moveTo>
                  <a:lnTo>
                    <a:pt x="1" y="400"/>
                  </a:lnTo>
                  <a:lnTo>
                    <a:pt x="454" y="40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23"/>
            <p:cNvSpPr/>
            <p:nvPr/>
          </p:nvSpPr>
          <p:spPr>
            <a:xfrm>
              <a:off x="6381814" y="4706675"/>
              <a:ext cx="43479" cy="38319"/>
            </a:xfrm>
            <a:custGeom>
              <a:avLst/>
              <a:gdLst/>
              <a:ahLst/>
              <a:cxnLst/>
              <a:rect l="l" t="t" r="r" b="b"/>
              <a:pathLst>
                <a:path w="455" h="401" extrusionOk="0">
                  <a:moveTo>
                    <a:pt x="454" y="0"/>
                  </a:moveTo>
                  <a:lnTo>
                    <a:pt x="1" y="4"/>
                  </a:lnTo>
                  <a:lnTo>
                    <a:pt x="1" y="396"/>
                  </a:lnTo>
                  <a:lnTo>
                    <a:pt x="454" y="40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23"/>
            <p:cNvSpPr/>
            <p:nvPr/>
          </p:nvSpPr>
          <p:spPr>
            <a:xfrm>
              <a:off x="6294759" y="4707058"/>
              <a:ext cx="43479" cy="37554"/>
            </a:xfrm>
            <a:custGeom>
              <a:avLst/>
              <a:gdLst/>
              <a:ahLst/>
              <a:cxnLst/>
              <a:rect l="l" t="t" r="r" b="b"/>
              <a:pathLst>
                <a:path w="455" h="393" extrusionOk="0">
                  <a:moveTo>
                    <a:pt x="1" y="0"/>
                  </a:moveTo>
                  <a:lnTo>
                    <a:pt x="1" y="392"/>
                  </a:lnTo>
                  <a:lnTo>
                    <a:pt x="454" y="392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23"/>
            <p:cNvSpPr/>
            <p:nvPr/>
          </p:nvSpPr>
          <p:spPr>
            <a:xfrm>
              <a:off x="6207801" y="4707440"/>
              <a:ext cx="43383" cy="36790"/>
            </a:xfrm>
            <a:custGeom>
              <a:avLst/>
              <a:gdLst/>
              <a:ahLst/>
              <a:cxnLst/>
              <a:rect l="l" t="t" r="r" b="b"/>
              <a:pathLst>
                <a:path w="454" h="385" extrusionOk="0">
                  <a:moveTo>
                    <a:pt x="0" y="0"/>
                  </a:moveTo>
                  <a:lnTo>
                    <a:pt x="0" y="384"/>
                  </a:lnTo>
                  <a:lnTo>
                    <a:pt x="454" y="38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23"/>
            <p:cNvSpPr/>
            <p:nvPr/>
          </p:nvSpPr>
          <p:spPr>
            <a:xfrm>
              <a:off x="6120746" y="4707440"/>
              <a:ext cx="43383" cy="36790"/>
            </a:xfrm>
            <a:custGeom>
              <a:avLst/>
              <a:gdLst/>
              <a:ahLst/>
              <a:cxnLst/>
              <a:rect l="l" t="t" r="r" b="b"/>
              <a:pathLst>
                <a:path w="454" h="385" extrusionOk="0">
                  <a:moveTo>
                    <a:pt x="454" y="0"/>
                  </a:moveTo>
                  <a:lnTo>
                    <a:pt x="0" y="4"/>
                  </a:lnTo>
                  <a:lnTo>
                    <a:pt x="0" y="380"/>
                  </a:lnTo>
                  <a:lnTo>
                    <a:pt x="454" y="38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23"/>
            <p:cNvSpPr/>
            <p:nvPr/>
          </p:nvSpPr>
          <p:spPr>
            <a:xfrm>
              <a:off x="6033309" y="4707822"/>
              <a:ext cx="43765" cy="36025"/>
            </a:xfrm>
            <a:custGeom>
              <a:avLst/>
              <a:gdLst/>
              <a:ahLst/>
              <a:cxnLst/>
              <a:rect l="l" t="t" r="r" b="b"/>
              <a:pathLst>
                <a:path w="458" h="377" extrusionOk="0">
                  <a:moveTo>
                    <a:pt x="0" y="0"/>
                  </a:moveTo>
                  <a:lnTo>
                    <a:pt x="0" y="376"/>
                  </a:lnTo>
                  <a:lnTo>
                    <a:pt x="458" y="37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23"/>
            <p:cNvSpPr/>
            <p:nvPr/>
          </p:nvSpPr>
          <p:spPr>
            <a:xfrm>
              <a:off x="5946255" y="4708204"/>
              <a:ext cx="43861" cy="35261"/>
            </a:xfrm>
            <a:custGeom>
              <a:avLst/>
              <a:gdLst/>
              <a:ahLst/>
              <a:cxnLst/>
              <a:rect l="l" t="t" r="r" b="b"/>
              <a:pathLst>
                <a:path w="459" h="369" extrusionOk="0">
                  <a:moveTo>
                    <a:pt x="1" y="0"/>
                  </a:moveTo>
                  <a:lnTo>
                    <a:pt x="1" y="368"/>
                  </a:lnTo>
                  <a:lnTo>
                    <a:pt x="458" y="368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23"/>
            <p:cNvSpPr/>
            <p:nvPr/>
          </p:nvSpPr>
          <p:spPr>
            <a:xfrm>
              <a:off x="5859201" y="4708204"/>
              <a:ext cx="43861" cy="35261"/>
            </a:xfrm>
            <a:custGeom>
              <a:avLst/>
              <a:gdLst/>
              <a:ahLst/>
              <a:cxnLst/>
              <a:rect l="l" t="t" r="r" b="b"/>
              <a:pathLst>
                <a:path w="459" h="369" extrusionOk="0">
                  <a:moveTo>
                    <a:pt x="458" y="0"/>
                  </a:moveTo>
                  <a:lnTo>
                    <a:pt x="1" y="5"/>
                  </a:lnTo>
                  <a:lnTo>
                    <a:pt x="1" y="364"/>
                  </a:lnTo>
                  <a:lnTo>
                    <a:pt x="458" y="368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23"/>
            <p:cNvSpPr/>
            <p:nvPr/>
          </p:nvSpPr>
          <p:spPr>
            <a:xfrm>
              <a:off x="5772242" y="4708587"/>
              <a:ext cx="43765" cy="34401"/>
            </a:xfrm>
            <a:custGeom>
              <a:avLst/>
              <a:gdLst/>
              <a:ahLst/>
              <a:cxnLst/>
              <a:rect l="l" t="t" r="r" b="b"/>
              <a:pathLst>
                <a:path w="458" h="360" extrusionOk="0">
                  <a:moveTo>
                    <a:pt x="458" y="1"/>
                  </a:moveTo>
                  <a:lnTo>
                    <a:pt x="0" y="5"/>
                  </a:lnTo>
                  <a:lnTo>
                    <a:pt x="0" y="356"/>
                  </a:lnTo>
                  <a:lnTo>
                    <a:pt x="458" y="36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23"/>
            <p:cNvSpPr/>
            <p:nvPr/>
          </p:nvSpPr>
          <p:spPr>
            <a:xfrm>
              <a:off x="5685187" y="4708969"/>
              <a:ext cx="43765" cy="33636"/>
            </a:xfrm>
            <a:custGeom>
              <a:avLst/>
              <a:gdLst/>
              <a:ahLst/>
              <a:cxnLst/>
              <a:rect l="l" t="t" r="r" b="b"/>
              <a:pathLst>
                <a:path w="458" h="352" extrusionOk="0">
                  <a:moveTo>
                    <a:pt x="0" y="1"/>
                  </a:moveTo>
                  <a:lnTo>
                    <a:pt x="0" y="352"/>
                  </a:lnTo>
                  <a:lnTo>
                    <a:pt x="458" y="35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23"/>
            <p:cNvSpPr/>
            <p:nvPr/>
          </p:nvSpPr>
          <p:spPr>
            <a:xfrm>
              <a:off x="6991099" y="5396709"/>
              <a:ext cx="43383" cy="42236"/>
            </a:xfrm>
            <a:custGeom>
              <a:avLst/>
              <a:gdLst/>
              <a:ahLst/>
              <a:cxnLst/>
              <a:rect l="l" t="t" r="r" b="b"/>
              <a:pathLst>
                <a:path w="454" h="442" extrusionOk="0">
                  <a:moveTo>
                    <a:pt x="0" y="0"/>
                  </a:moveTo>
                  <a:lnTo>
                    <a:pt x="0" y="441"/>
                  </a:lnTo>
                  <a:lnTo>
                    <a:pt x="454" y="441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23"/>
            <p:cNvSpPr/>
            <p:nvPr/>
          </p:nvSpPr>
          <p:spPr>
            <a:xfrm>
              <a:off x="6903663" y="5397091"/>
              <a:ext cx="43765" cy="41854"/>
            </a:xfrm>
            <a:custGeom>
              <a:avLst/>
              <a:gdLst/>
              <a:ahLst/>
              <a:cxnLst/>
              <a:rect l="l" t="t" r="r" b="b"/>
              <a:pathLst>
                <a:path w="458" h="438" extrusionOk="0">
                  <a:moveTo>
                    <a:pt x="0" y="0"/>
                  </a:moveTo>
                  <a:lnTo>
                    <a:pt x="0" y="437"/>
                  </a:lnTo>
                  <a:lnTo>
                    <a:pt x="458" y="43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23"/>
            <p:cNvSpPr/>
            <p:nvPr/>
          </p:nvSpPr>
          <p:spPr>
            <a:xfrm>
              <a:off x="6816608" y="5397091"/>
              <a:ext cx="43861" cy="41472"/>
            </a:xfrm>
            <a:custGeom>
              <a:avLst/>
              <a:gdLst/>
              <a:ahLst/>
              <a:cxnLst/>
              <a:rect l="l" t="t" r="r" b="b"/>
              <a:pathLst>
                <a:path w="459" h="434" extrusionOk="0">
                  <a:moveTo>
                    <a:pt x="1" y="0"/>
                  </a:moveTo>
                  <a:lnTo>
                    <a:pt x="1" y="433"/>
                  </a:lnTo>
                  <a:lnTo>
                    <a:pt x="458" y="43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23"/>
            <p:cNvSpPr/>
            <p:nvPr/>
          </p:nvSpPr>
          <p:spPr>
            <a:xfrm>
              <a:off x="6729554" y="5397474"/>
              <a:ext cx="43479" cy="41090"/>
            </a:xfrm>
            <a:custGeom>
              <a:avLst/>
              <a:gdLst/>
              <a:ahLst/>
              <a:cxnLst/>
              <a:rect l="l" t="t" r="r" b="b"/>
              <a:pathLst>
                <a:path w="455" h="430" extrusionOk="0">
                  <a:moveTo>
                    <a:pt x="1" y="0"/>
                  </a:moveTo>
                  <a:lnTo>
                    <a:pt x="1" y="429"/>
                  </a:lnTo>
                  <a:lnTo>
                    <a:pt x="454" y="42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23"/>
            <p:cNvSpPr/>
            <p:nvPr/>
          </p:nvSpPr>
          <p:spPr>
            <a:xfrm>
              <a:off x="6642213" y="5397474"/>
              <a:ext cx="43765" cy="40707"/>
            </a:xfrm>
            <a:custGeom>
              <a:avLst/>
              <a:gdLst/>
              <a:ahLst/>
              <a:cxnLst/>
              <a:rect l="l" t="t" r="r" b="b"/>
              <a:pathLst>
                <a:path w="458" h="426" extrusionOk="0">
                  <a:moveTo>
                    <a:pt x="457" y="0"/>
                  </a:moveTo>
                  <a:lnTo>
                    <a:pt x="0" y="4"/>
                  </a:lnTo>
                  <a:lnTo>
                    <a:pt x="0" y="425"/>
                  </a:lnTo>
                  <a:lnTo>
                    <a:pt x="457" y="425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23"/>
            <p:cNvSpPr/>
            <p:nvPr/>
          </p:nvSpPr>
          <p:spPr>
            <a:xfrm>
              <a:off x="6555158" y="5397856"/>
              <a:ext cx="43765" cy="40325"/>
            </a:xfrm>
            <a:custGeom>
              <a:avLst/>
              <a:gdLst/>
              <a:ahLst/>
              <a:cxnLst/>
              <a:rect l="l" t="t" r="r" b="b"/>
              <a:pathLst>
                <a:path w="458" h="422" extrusionOk="0">
                  <a:moveTo>
                    <a:pt x="0" y="0"/>
                  </a:moveTo>
                  <a:lnTo>
                    <a:pt x="0" y="421"/>
                  </a:lnTo>
                  <a:lnTo>
                    <a:pt x="458" y="42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23"/>
            <p:cNvSpPr/>
            <p:nvPr/>
          </p:nvSpPr>
          <p:spPr>
            <a:xfrm>
              <a:off x="6468104" y="5397856"/>
              <a:ext cx="43383" cy="39943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454" y="0"/>
                  </a:moveTo>
                  <a:lnTo>
                    <a:pt x="0" y="5"/>
                  </a:lnTo>
                  <a:lnTo>
                    <a:pt x="0" y="417"/>
                  </a:lnTo>
                  <a:lnTo>
                    <a:pt x="454" y="41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23"/>
            <p:cNvSpPr/>
            <p:nvPr/>
          </p:nvSpPr>
          <p:spPr>
            <a:xfrm>
              <a:off x="6380667" y="5398238"/>
              <a:ext cx="43765" cy="39561"/>
            </a:xfrm>
            <a:custGeom>
              <a:avLst/>
              <a:gdLst/>
              <a:ahLst/>
              <a:cxnLst/>
              <a:rect l="l" t="t" r="r" b="b"/>
              <a:pathLst>
                <a:path w="458" h="414" extrusionOk="0">
                  <a:moveTo>
                    <a:pt x="1" y="1"/>
                  </a:moveTo>
                  <a:lnTo>
                    <a:pt x="1" y="409"/>
                  </a:lnTo>
                  <a:lnTo>
                    <a:pt x="458" y="41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23"/>
            <p:cNvSpPr/>
            <p:nvPr/>
          </p:nvSpPr>
          <p:spPr>
            <a:xfrm>
              <a:off x="6293613" y="5398238"/>
              <a:ext cx="43861" cy="39083"/>
            </a:xfrm>
            <a:custGeom>
              <a:avLst/>
              <a:gdLst/>
              <a:ahLst/>
              <a:cxnLst/>
              <a:rect l="l" t="t" r="r" b="b"/>
              <a:pathLst>
                <a:path w="459" h="409" extrusionOk="0">
                  <a:moveTo>
                    <a:pt x="458" y="1"/>
                  </a:moveTo>
                  <a:lnTo>
                    <a:pt x="1" y="5"/>
                  </a:lnTo>
                  <a:lnTo>
                    <a:pt x="1" y="409"/>
                  </a:lnTo>
                  <a:lnTo>
                    <a:pt x="458" y="40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23"/>
            <p:cNvSpPr/>
            <p:nvPr/>
          </p:nvSpPr>
          <p:spPr>
            <a:xfrm>
              <a:off x="6206558" y="5398620"/>
              <a:ext cx="43479" cy="38701"/>
            </a:xfrm>
            <a:custGeom>
              <a:avLst/>
              <a:gdLst/>
              <a:ahLst/>
              <a:cxnLst/>
              <a:rect l="l" t="t" r="r" b="b"/>
              <a:pathLst>
                <a:path w="455" h="405" extrusionOk="0">
                  <a:moveTo>
                    <a:pt x="1" y="1"/>
                  </a:moveTo>
                  <a:lnTo>
                    <a:pt x="1" y="401"/>
                  </a:lnTo>
                  <a:lnTo>
                    <a:pt x="454" y="405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23"/>
            <p:cNvSpPr/>
            <p:nvPr/>
          </p:nvSpPr>
          <p:spPr>
            <a:xfrm>
              <a:off x="6119599" y="5398620"/>
              <a:ext cx="43383" cy="38319"/>
            </a:xfrm>
            <a:custGeom>
              <a:avLst/>
              <a:gdLst/>
              <a:ahLst/>
              <a:cxnLst/>
              <a:rect l="l" t="t" r="r" b="b"/>
              <a:pathLst>
                <a:path w="454" h="401" extrusionOk="0">
                  <a:moveTo>
                    <a:pt x="453" y="1"/>
                  </a:moveTo>
                  <a:lnTo>
                    <a:pt x="0" y="5"/>
                  </a:lnTo>
                  <a:lnTo>
                    <a:pt x="0" y="401"/>
                  </a:lnTo>
                  <a:lnTo>
                    <a:pt x="453" y="401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23"/>
            <p:cNvSpPr/>
            <p:nvPr/>
          </p:nvSpPr>
          <p:spPr>
            <a:xfrm>
              <a:off x="6032163" y="5399003"/>
              <a:ext cx="43765" cy="37936"/>
            </a:xfrm>
            <a:custGeom>
              <a:avLst/>
              <a:gdLst/>
              <a:ahLst/>
              <a:cxnLst/>
              <a:rect l="l" t="t" r="r" b="b"/>
              <a:pathLst>
                <a:path w="458" h="397" extrusionOk="0">
                  <a:moveTo>
                    <a:pt x="0" y="1"/>
                  </a:moveTo>
                  <a:lnTo>
                    <a:pt x="0" y="393"/>
                  </a:lnTo>
                  <a:lnTo>
                    <a:pt x="458" y="397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23"/>
            <p:cNvSpPr/>
            <p:nvPr/>
          </p:nvSpPr>
          <p:spPr>
            <a:xfrm>
              <a:off x="5945108" y="5399003"/>
              <a:ext cx="43765" cy="37554"/>
            </a:xfrm>
            <a:custGeom>
              <a:avLst/>
              <a:gdLst/>
              <a:ahLst/>
              <a:cxnLst/>
              <a:rect l="l" t="t" r="r" b="b"/>
              <a:pathLst>
                <a:path w="458" h="393" extrusionOk="0">
                  <a:moveTo>
                    <a:pt x="458" y="1"/>
                  </a:moveTo>
                  <a:lnTo>
                    <a:pt x="0" y="5"/>
                  </a:lnTo>
                  <a:lnTo>
                    <a:pt x="0" y="393"/>
                  </a:lnTo>
                  <a:lnTo>
                    <a:pt x="458" y="39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23"/>
            <p:cNvSpPr/>
            <p:nvPr/>
          </p:nvSpPr>
          <p:spPr>
            <a:xfrm>
              <a:off x="5858054" y="5399385"/>
              <a:ext cx="43383" cy="37172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1" y="1"/>
                  </a:moveTo>
                  <a:lnTo>
                    <a:pt x="1" y="385"/>
                  </a:lnTo>
                  <a:lnTo>
                    <a:pt x="454" y="389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23"/>
            <p:cNvSpPr/>
            <p:nvPr/>
          </p:nvSpPr>
          <p:spPr>
            <a:xfrm>
              <a:off x="5770617" y="5399767"/>
              <a:ext cx="43861" cy="36407"/>
            </a:xfrm>
            <a:custGeom>
              <a:avLst/>
              <a:gdLst/>
              <a:ahLst/>
              <a:cxnLst/>
              <a:rect l="l" t="t" r="r" b="b"/>
              <a:pathLst>
                <a:path w="459" h="381" extrusionOk="0">
                  <a:moveTo>
                    <a:pt x="1" y="1"/>
                  </a:moveTo>
                  <a:lnTo>
                    <a:pt x="1" y="381"/>
                  </a:lnTo>
                  <a:lnTo>
                    <a:pt x="458" y="38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23"/>
            <p:cNvSpPr/>
            <p:nvPr/>
          </p:nvSpPr>
          <p:spPr>
            <a:xfrm>
              <a:off x="5683563" y="5399767"/>
              <a:ext cx="43861" cy="36407"/>
            </a:xfrm>
            <a:custGeom>
              <a:avLst/>
              <a:gdLst/>
              <a:ahLst/>
              <a:cxnLst/>
              <a:rect l="l" t="t" r="r" b="b"/>
              <a:pathLst>
                <a:path w="459" h="381" extrusionOk="0">
                  <a:moveTo>
                    <a:pt x="1" y="1"/>
                  </a:moveTo>
                  <a:lnTo>
                    <a:pt x="1" y="377"/>
                  </a:lnTo>
                  <a:lnTo>
                    <a:pt x="458" y="38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23"/>
            <p:cNvSpPr/>
            <p:nvPr/>
          </p:nvSpPr>
          <p:spPr>
            <a:xfrm>
              <a:off x="7343583" y="4703901"/>
              <a:ext cx="45778" cy="43766"/>
            </a:xfrm>
            <a:custGeom>
              <a:avLst/>
              <a:gdLst/>
              <a:ahLst/>
              <a:cxnLst/>
              <a:rect l="l" t="t" r="r" b="b"/>
              <a:pathLst>
                <a:path w="226" h="458" extrusionOk="0">
                  <a:moveTo>
                    <a:pt x="226" y="1"/>
                  </a:moveTo>
                  <a:lnTo>
                    <a:pt x="1" y="5"/>
                  </a:lnTo>
                  <a:lnTo>
                    <a:pt x="1" y="454"/>
                  </a:lnTo>
                  <a:lnTo>
                    <a:pt x="226" y="458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23"/>
            <p:cNvSpPr/>
            <p:nvPr/>
          </p:nvSpPr>
          <p:spPr>
            <a:xfrm>
              <a:off x="7343583" y="5396333"/>
              <a:ext cx="45778" cy="43384"/>
            </a:xfrm>
            <a:custGeom>
              <a:avLst/>
              <a:gdLst/>
              <a:ahLst/>
              <a:cxnLst/>
              <a:rect l="l" t="t" r="r" b="b"/>
              <a:pathLst>
                <a:path w="226" h="454" extrusionOk="0">
                  <a:moveTo>
                    <a:pt x="1" y="0"/>
                  </a:moveTo>
                  <a:lnTo>
                    <a:pt x="1" y="453"/>
                  </a:lnTo>
                  <a:lnTo>
                    <a:pt x="226" y="45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3" name="Google Shape;2283;p23"/>
          <p:cNvGrpSpPr/>
          <p:nvPr/>
        </p:nvGrpSpPr>
        <p:grpSpPr>
          <a:xfrm rot="303239">
            <a:off x="7341281" y="4087667"/>
            <a:ext cx="1600503" cy="743215"/>
            <a:chOff x="5629738" y="2181076"/>
            <a:chExt cx="3333222" cy="1547827"/>
          </a:xfrm>
        </p:grpSpPr>
        <p:sp>
          <p:nvSpPr>
            <p:cNvPr id="2284" name="Google Shape;2284;p23"/>
            <p:cNvSpPr/>
            <p:nvPr/>
          </p:nvSpPr>
          <p:spPr>
            <a:xfrm>
              <a:off x="5629738" y="2251293"/>
              <a:ext cx="517974" cy="889013"/>
            </a:xfrm>
            <a:custGeom>
              <a:avLst/>
              <a:gdLst/>
              <a:ahLst/>
              <a:cxnLst/>
              <a:rect l="l" t="t" r="r" b="b"/>
              <a:pathLst>
                <a:path w="9162" h="15725" extrusionOk="0">
                  <a:moveTo>
                    <a:pt x="0" y="0"/>
                  </a:moveTo>
                  <a:lnTo>
                    <a:pt x="0" y="15725"/>
                  </a:lnTo>
                  <a:lnTo>
                    <a:pt x="9161" y="11359"/>
                  </a:lnTo>
                  <a:lnTo>
                    <a:pt x="9161" y="43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3"/>
            <p:cNvSpPr/>
            <p:nvPr/>
          </p:nvSpPr>
          <p:spPr>
            <a:xfrm>
              <a:off x="8046863" y="3186447"/>
              <a:ext cx="722574" cy="453354"/>
            </a:xfrm>
            <a:custGeom>
              <a:avLst/>
              <a:gdLst/>
              <a:ahLst/>
              <a:cxnLst/>
              <a:rect l="l" t="t" r="r" b="b"/>
              <a:pathLst>
                <a:path w="12781" h="8019" extrusionOk="0">
                  <a:moveTo>
                    <a:pt x="1" y="1"/>
                  </a:moveTo>
                  <a:lnTo>
                    <a:pt x="1" y="3836"/>
                  </a:lnTo>
                  <a:lnTo>
                    <a:pt x="12711" y="8018"/>
                  </a:lnTo>
                  <a:lnTo>
                    <a:pt x="12780" y="7814"/>
                  </a:lnTo>
                  <a:lnTo>
                    <a:pt x="217" y="3676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3"/>
            <p:cNvSpPr/>
            <p:nvPr/>
          </p:nvSpPr>
          <p:spPr>
            <a:xfrm>
              <a:off x="8423956" y="3492191"/>
              <a:ext cx="539005" cy="236712"/>
            </a:xfrm>
            <a:custGeom>
              <a:avLst/>
              <a:gdLst/>
              <a:ahLst/>
              <a:cxnLst/>
              <a:rect l="l" t="t" r="r" b="b"/>
              <a:pathLst>
                <a:path w="9534" h="4187" extrusionOk="0">
                  <a:moveTo>
                    <a:pt x="396" y="0"/>
                  </a:moveTo>
                  <a:lnTo>
                    <a:pt x="0" y="1221"/>
                  </a:lnTo>
                  <a:lnTo>
                    <a:pt x="9137" y="4187"/>
                  </a:lnTo>
                  <a:lnTo>
                    <a:pt x="9533" y="2969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23"/>
            <p:cNvSpPr/>
            <p:nvPr/>
          </p:nvSpPr>
          <p:spPr>
            <a:xfrm>
              <a:off x="8174803" y="2418921"/>
              <a:ext cx="448209" cy="218508"/>
            </a:xfrm>
            <a:custGeom>
              <a:avLst/>
              <a:gdLst/>
              <a:ahLst/>
              <a:cxnLst/>
              <a:rect l="l" t="t" r="r" b="b"/>
              <a:pathLst>
                <a:path w="7928" h="3865" extrusionOk="0">
                  <a:moveTo>
                    <a:pt x="0" y="0"/>
                  </a:moveTo>
                  <a:lnTo>
                    <a:pt x="0" y="3864"/>
                  </a:lnTo>
                  <a:lnTo>
                    <a:pt x="5347" y="3864"/>
                  </a:lnTo>
                  <a:lnTo>
                    <a:pt x="7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23"/>
            <p:cNvSpPr/>
            <p:nvPr/>
          </p:nvSpPr>
          <p:spPr>
            <a:xfrm>
              <a:off x="6001460" y="2418921"/>
              <a:ext cx="146256" cy="553760"/>
            </a:xfrm>
            <a:custGeom>
              <a:avLst/>
              <a:gdLst/>
              <a:ahLst/>
              <a:cxnLst/>
              <a:rect l="l" t="t" r="r" b="b"/>
              <a:pathLst>
                <a:path w="2587" h="9795" extrusionOk="0">
                  <a:moveTo>
                    <a:pt x="1" y="0"/>
                  </a:moveTo>
                  <a:lnTo>
                    <a:pt x="1" y="9794"/>
                  </a:lnTo>
                  <a:lnTo>
                    <a:pt x="2586" y="9794"/>
                  </a:lnTo>
                  <a:lnTo>
                    <a:pt x="25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23"/>
            <p:cNvSpPr/>
            <p:nvPr/>
          </p:nvSpPr>
          <p:spPr>
            <a:xfrm>
              <a:off x="6001460" y="2435316"/>
              <a:ext cx="146256" cy="12268"/>
            </a:xfrm>
            <a:custGeom>
              <a:avLst/>
              <a:gdLst/>
              <a:ahLst/>
              <a:cxnLst/>
              <a:rect l="l" t="t" r="r" b="b"/>
              <a:pathLst>
                <a:path w="2587" h="217" extrusionOk="0">
                  <a:moveTo>
                    <a:pt x="1" y="0"/>
                  </a:moveTo>
                  <a:lnTo>
                    <a:pt x="1" y="217"/>
                  </a:lnTo>
                  <a:lnTo>
                    <a:pt x="2586" y="217"/>
                  </a:lnTo>
                  <a:lnTo>
                    <a:pt x="25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23"/>
            <p:cNvSpPr/>
            <p:nvPr/>
          </p:nvSpPr>
          <p:spPr>
            <a:xfrm>
              <a:off x="6001460" y="2486085"/>
              <a:ext cx="146256" cy="12325"/>
            </a:xfrm>
            <a:custGeom>
              <a:avLst/>
              <a:gdLst/>
              <a:ahLst/>
              <a:cxnLst/>
              <a:rect l="l" t="t" r="r" b="b"/>
              <a:pathLst>
                <a:path w="2587" h="218" extrusionOk="0">
                  <a:moveTo>
                    <a:pt x="1" y="1"/>
                  </a:moveTo>
                  <a:lnTo>
                    <a:pt x="1" y="217"/>
                  </a:lnTo>
                  <a:lnTo>
                    <a:pt x="2586" y="217"/>
                  </a:lnTo>
                  <a:lnTo>
                    <a:pt x="2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23"/>
            <p:cNvSpPr/>
            <p:nvPr/>
          </p:nvSpPr>
          <p:spPr>
            <a:xfrm>
              <a:off x="6001460" y="2537137"/>
              <a:ext cx="146256" cy="12042"/>
            </a:xfrm>
            <a:custGeom>
              <a:avLst/>
              <a:gdLst/>
              <a:ahLst/>
              <a:cxnLst/>
              <a:rect l="l" t="t" r="r" b="b"/>
              <a:pathLst>
                <a:path w="2587" h="213" extrusionOk="0">
                  <a:moveTo>
                    <a:pt x="1" y="0"/>
                  </a:moveTo>
                  <a:lnTo>
                    <a:pt x="1" y="213"/>
                  </a:lnTo>
                  <a:lnTo>
                    <a:pt x="2586" y="213"/>
                  </a:lnTo>
                  <a:lnTo>
                    <a:pt x="25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23"/>
            <p:cNvSpPr/>
            <p:nvPr/>
          </p:nvSpPr>
          <p:spPr>
            <a:xfrm>
              <a:off x="6001460" y="2842146"/>
              <a:ext cx="146256" cy="12325"/>
            </a:xfrm>
            <a:custGeom>
              <a:avLst/>
              <a:gdLst/>
              <a:ahLst/>
              <a:cxnLst/>
              <a:rect l="l" t="t" r="r" b="b"/>
              <a:pathLst>
                <a:path w="2587" h="218" extrusionOk="0">
                  <a:moveTo>
                    <a:pt x="1" y="1"/>
                  </a:moveTo>
                  <a:lnTo>
                    <a:pt x="1" y="217"/>
                  </a:lnTo>
                  <a:lnTo>
                    <a:pt x="2586" y="217"/>
                  </a:lnTo>
                  <a:lnTo>
                    <a:pt x="2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23"/>
            <p:cNvSpPr/>
            <p:nvPr/>
          </p:nvSpPr>
          <p:spPr>
            <a:xfrm>
              <a:off x="6001460" y="2893197"/>
              <a:ext cx="146256" cy="12268"/>
            </a:xfrm>
            <a:custGeom>
              <a:avLst/>
              <a:gdLst/>
              <a:ahLst/>
              <a:cxnLst/>
              <a:rect l="l" t="t" r="r" b="b"/>
              <a:pathLst>
                <a:path w="2587" h="217" extrusionOk="0">
                  <a:moveTo>
                    <a:pt x="1" y="0"/>
                  </a:moveTo>
                  <a:lnTo>
                    <a:pt x="1" y="217"/>
                  </a:lnTo>
                  <a:lnTo>
                    <a:pt x="2586" y="217"/>
                  </a:lnTo>
                  <a:lnTo>
                    <a:pt x="25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23"/>
            <p:cNvSpPr/>
            <p:nvPr/>
          </p:nvSpPr>
          <p:spPr>
            <a:xfrm>
              <a:off x="6001460" y="2943966"/>
              <a:ext cx="146256" cy="12325"/>
            </a:xfrm>
            <a:custGeom>
              <a:avLst/>
              <a:gdLst/>
              <a:ahLst/>
              <a:cxnLst/>
              <a:rect l="l" t="t" r="r" b="b"/>
              <a:pathLst>
                <a:path w="2587" h="218" extrusionOk="0">
                  <a:moveTo>
                    <a:pt x="1" y="1"/>
                  </a:moveTo>
                  <a:lnTo>
                    <a:pt x="1" y="217"/>
                  </a:lnTo>
                  <a:lnTo>
                    <a:pt x="2586" y="217"/>
                  </a:lnTo>
                  <a:lnTo>
                    <a:pt x="2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3"/>
            <p:cNvSpPr/>
            <p:nvPr/>
          </p:nvSpPr>
          <p:spPr>
            <a:xfrm>
              <a:off x="6001460" y="2587906"/>
              <a:ext cx="146256" cy="12325"/>
            </a:xfrm>
            <a:custGeom>
              <a:avLst/>
              <a:gdLst/>
              <a:ahLst/>
              <a:cxnLst/>
              <a:rect l="l" t="t" r="r" b="b"/>
              <a:pathLst>
                <a:path w="2587" h="218" extrusionOk="0">
                  <a:moveTo>
                    <a:pt x="1" y="1"/>
                  </a:moveTo>
                  <a:lnTo>
                    <a:pt x="1" y="217"/>
                  </a:lnTo>
                  <a:lnTo>
                    <a:pt x="2586" y="217"/>
                  </a:lnTo>
                  <a:lnTo>
                    <a:pt x="2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3"/>
            <p:cNvSpPr/>
            <p:nvPr/>
          </p:nvSpPr>
          <p:spPr>
            <a:xfrm>
              <a:off x="6001460" y="2638731"/>
              <a:ext cx="146256" cy="12268"/>
            </a:xfrm>
            <a:custGeom>
              <a:avLst/>
              <a:gdLst/>
              <a:ahLst/>
              <a:cxnLst/>
              <a:rect l="l" t="t" r="r" b="b"/>
              <a:pathLst>
                <a:path w="2587" h="217" extrusionOk="0">
                  <a:moveTo>
                    <a:pt x="1" y="1"/>
                  </a:moveTo>
                  <a:lnTo>
                    <a:pt x="1" y="217"/>
                  </a:lnTo>
                  <a:lnTo>
                    <a:pt x="2586" y="217"/>
                  </a:lnTo>
                  <a:lnTo>
                    <a:pt x="2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3"/>
            <p:cNvSpPr/>
            <p:nvPr/>
          </p:nvSpPr>
          <p:spPr>
            <a:xfrm>
              <a:off x="6001460" y="2689783"/>
              <a:ext cx="146256" cy="12042"/>
            </a:xfrm>
            <a:custGeom>
              <a:avLst/>
              <a:gdLst/>
              <a:ahLst/>
              <a:cxnLst/>
              <a:rect l="l" t="t" r="r" b="b"/>
              <a:pathLst>
                <a:path w="2587" h="213" extrusionOk="0">
                  <a:moveTo>
                    <a:pt x="1" y="0"/>
                  </a:moveTo>
                  <a:lnTo>
                    <a:pt x="1" y="213"/>
                  </a:lnTo>
                  <a:lnTo>
                    <a:pt x="2586" y="213"/>
                  </a:lnTo>
                  <a:lnTo>
                    <a:pt x="25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23"/>
            <p:cNvSpPr/>
            <p:nvPr/>
          </p:nvSpPr>
          <p:spPr>
            <a:xfrm>
              <a:off x="6001460" y="2740551"/>
              <a:ext cx="146256" cy="12325"/>
            </a:xfrm>
            <a:custGeom>
              <a:avLst/>
              <a:gdLst/>
              <a:ahLst/>
              <a:cxnLst/>
              <a:rect l="l" t="t" r="r" b="b"/>
              <a:pathLst>
                <a:path w="2587" h="218" extrusionOk="0">
                  <a:moveTo>
                    <a:pt x="1" y="1"/>
                  </a:moveTo>
                  <a:lnTo>
                    <a:pt x="1" y="217"/>
                  </a:lnTo>
                  <a:lnTo>
                    <a:pt x="2586" y="217"/>
                  </a:lnTo>
                  <a:lnTo>
                    <a:pt x="2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23"/>
            <p:cNvSpPr/>
            <p:nvPr/>
          </p:nvSpPr>
          <p:spPr>
            <a:xfrm>
              <a:off x="6001460" y="2791377"/>
              <a:ext cx="146256" cy="12268"/>
            </a:xfrm>
            <a:custGeom>
              <a:avLst/>
              <a:gdLst/>
              <a:ahLst/>
              <a:cxnLst/>
              <a:rect l="l" t="t" r="r" b="b"/>
              <a:pathLst>
                <a:path w="2587" h="217" extrusionOk="0">
                  <a:moveTo>
                    <a:pt x="1" y="0"/>
                  </a:moveTo>
                  <a:lnTo>
                    <a:pt x="1" y="217"/>
                  </a:lnTo>
                  <a:lnTo>
                    <a:pt x="2586" y="217"/>
                  </a:lnTo>
                  <a:lnTo>
                    <a:pt x="25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23"/>
            <p:cNvSpPr/>
            <p:nvPr/>
          </p:nvSpPr>
          <p:spPr>
            <a:xfrm>
              <a:off x="6592597" y="3208157"/>
              <a:ext cx="1169596" cy="207427"/>
            </a:xfrm>
            <a:custGeom>
              <a:avLst/>
              <a:gdLst/>
              <a:ahLst/>
              <a:cxnLst/>
              <a:rect l="l" t="t" r="r" b="b"/>
              <a:pathLst>
                <a:path w="20688" h="3669" extrusionOk="0">
                  <a:moveTo>
                    <a:pt x="1" y="0"/>
                  </a:moveTo>
                  <a:lnTo>
                    <a:pt x="2235" y="3668"/>
                  </a:lnTo>
                  <a:lnTo>
                    <a:pt x="18454" y="3668"/>
                  </a:lnTo>
                  <a:lnTo>
                    <a:pt x="206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3"/>
            <p:cNvSpPr/>
            <p:nvPr/>
          </p:nvSpPr>
          <p:spPr>
            <a:xfrm>
              <a:off x="6147661" y="2181076"/>
              <a:ext cx="2047472" cy="1029446"/>
            </a:xfrm>
            <a:custGeom>
              <a:avLst/>
              <a:gdLst/>
              <a:ahLst/>
              <a:cxnLst/>
              <a:rect l="l" t="t" r="r" b="b"/>
              <a:pathLst>
                <a:path w="36216" h="18209" extrusionOk="0">
                  <a:moveTo>
                    <a:pt x="0" y="0"/>
                  </a:moveTo>
                  <a:lnTo>
                    <a:pt x="0" y="18208"/>
                  </a:lnTo>
                  <a:lnTo>
                    <a:pt x="36216" y="18208"/>
                  </a:lnTo>
                  <a:lnTo>
                    <a:pt x="362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3"/>
            <p:cNvSpPr/>
            <p:nvPr/>
          </p:nvSpPr>
          <p:spPr>
            <a:xfrm>
              <a:off x="6864364" y="3045052"/>
              <a:ext cx="118780" cy="104024"/>
            </a:xfrm>
            <a:custGeom>
              <a:avLst/>
              <a:gdLst/>
              <a:ahLst/>
              <a:cxnLst/>
              <a:rect l="l" t="t" r="r" b="b"/>
              <a:pathLst>
                <a:path w="2101" h="1840" extrusionOk="0">
                  <a:moveTo>
                    <a:pt x="1048" y="1"/>
                  </a:moveTo>
                  <a:cubicBezTo>
                    <a:pt x="889" y="1"/>
                    <a:pt x="728" y="42"/>
                    <a:pt x="581" y="129"/>
                  </a:cubicBezTo>
                  <a:cubicBezTo>
                    <a:pt x="144" y="386"/>
                    <a:pt x="1" y="954"/>
                    <a:pt x="258" y="1391"/>
                  </a:cubicBezTo>
                  <a:cubicBezTo>
                    <a:pt x="428" y="1680"/>
                    <a:pt x="734" y="1840"/>
                    <a:pt x="1048" y="1840"/>
                  </a:cubicBezTo>
                  <a:cubicBezTo>
                    <a:pt x="1209" y="1840"/>
                    <a:pt x="1372" y="1798"/>
                    <a:pt x="1520" y="1709"/>
                  </a:cubicBezTo>
                  <a:cubicBezTo>
                    <a:pt x="1957" y="1452"/>
                    <a:pt x="2100" y="888"/>
                    <a:pt x="1839" y="451"/>
                  </a:cubicBezTo>
                  <a:cubicBezTo>
                    <a:pt x="1668" y="161"/>
                    <a:pt x="1362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23"/>
            <p:cNvSpPr/>
            <p:nvPr/>
          </p:nvSpPr>
          <p:spPr>
            <a:xfrm>
              <a:off x="7025547" y="3033801"/>
              <a:ext cx="118780" cy="104194"/>
            </a:xfrm>
            <a:custGeom>
              <a:avLst/>
              <a:gdLst/>
              <a:ahLst/>
              <a:cxnLst/>
              <a:rect l="l" t="t" r="r" b="b"/>
              <a:pathLst>
                <a:path w="2101" h="1843" extrusionOk="0">
                  <a:moveTo>
                    <a:pt x="1049" y="1"/>
                  </a:moveTo>
                  <a:cubicBezTo>
                    <a:pt x="888" y="1"/>
                    <a:pt x="725" y="43"/>
                    <a:pt x="577" y="131"/>
                  </a:cubicBezTo>
                  <a:cubicBezTo>
                    <a:pt x="144" y="393"/>
                    <a:pt x="1" y="957"/>
                    <a:pt x="258" y="1394"/>
                  </a:cubicBezTo>
                  <a:cubicBezTo>
                    <a:pt x="431" y="1682"/>
                    <a:pt x="736" y="1843"/>
                    <a:pt x="1049" y="1843"/>
                  </a:cubicBezTo>
                  <a:cubicBezTo>
                    <a:pt x="1209" y="1843"/>
                    <a:pt x="1372" y="1801"/>
                    <a:pt x="1520" y="1712"/>
                  </a:cubicBezTo>
                  <a:cubicBezTo>
                    <a:pt x="1957" y="1451"/>
                    <a:pt x="2100" y="887"/>
                    <a:pt x="1839" y="450"/>
                  </a:cubicBezTo>
                  <a:cubicBezTo>
                    <a:pt x="1669" y="161"/>
                    <a:pt x="1363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23"/>
            <p:cNvSpPr/>
            <p:nvPr/>
          </p:nvSpPr>
          <p:spPr>
            <a:xfrm>
              <a:off x="6228225" y="2797370"/>
              <a:ext cx="592317" cy="340171"/>
            </a:xfrm>
            <a:custGeom>
              <a:avLst/>
              <a:gdLst/>
              <a:ahLst/>
              <a:cxnLst/>
              <a:rect l="l" t="t" r="r" b="b"/>
              <a:pathLst>
                <a:path w="10477" h="6017" extrusionOk="0">
                  <a:moveTo>
                    <a:pt x="1" y="0"/>
                  </a:moveTo>
                  <a:lnTo>
                    <a:pt x="1" y="6017"/>
                  </a:lnTo>
                  <a:lnTo>
                    <a:pt x="10477" y="6017"/>
                  </a:lnTo>
                  <a:lnTo>
                    <a:pt x="104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3"/>
            <p:cNvSpPr/>
            <p:nvPr/>
          </p:nvSpPr>
          <p:spPr>
            <a:xfrm>
              <a:off x="6775716" y="2811899"/>
              <a:ext cx="31207" cy="26798"/>
            </a:xfrm>
            <a:custGeom>
              <a:avLst/>
              <a:gdLst/>
              <a:ahLst/>
              <a:cxnLst/>
              <a:rect l="l" t="t" r="r" b="b"/>
              <a:pathLst>
                <a:path w="552" h="474" extrusionOk="0">
                  <a:moveTo>
                    <a:pt x="237" y="1"/>
                  </a:moveTo>
                  <a:cubicBezTo>
                    <a:pt x="107" y="1"/>
                    <a:pt x="0" y="107"/>
                    <a:pt x="0" y="238"/>
                  </a:cubicBezTo>
                  <a:cubicBezTo>
                    <a:pt x="0" y="379"/>
                    <a:pt x="117" y="473"/>
                    <a:pt x="238" y="473"/>
                  </a:cubicBezTo>
                  <a:cubicBezTo>
                    <a:pt x="295" y="473"/>
                    <a:pt x="354" y="452"/>
                    <a:pt x="401" y="405"/>
                  </a:cubicBezTo>
                  <a:cubicBezTo>
                    <a:pt x="552" y="254"/>
                    <a:pt x="446" y="1"/>
                    <a:pt x="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23"/>
            <p:cNvSpPr/>
            <p:nvPr/>
          </p:nvSpPr>
          <p:spPr>
            <a:xfrm>
              <a:off x="6775716" y="3096160"/>
              <a:ext cx="31207" cy="26798"/>
            </a:xfrm>
            <a:custGeom>
              <a:avLst/>
              <a:gdLst/>
              <a:ahLst/>
              <a:cxnLst/>
              <a:rect l="l" t="t" r="r" b="b"/>
              <a:pathLst>
                <a:path w="552" h="474" extrusionOk="0">
                  <a:moveTo>
                    <a:pt x="237" y="1"/>
                  </a:moveTo>
                  <a:cubicBezTo>
                    <a:pt x="107" y="1"/>
                    <a:pt x="0" y="107"/>
                    <a:pt x="0" y="237"/>
                  </a:cubicBezTo>
                  <a:cubicBezTo>
                    <a:pt x="0" y="379"/>
                    <a:pt x="117" y="473"/>
                    <a:pt x="238" y="473"/>
                  </a:cubicBezTo>
                  <a:cubicBezTo>
                    <a:pt x="295" y="473"/>
                    <a:pt x="354" y="452"/>
                    <a:pt x="401" y="405"/>
                  </a:cubicBezTo>
                  <a:cubicBezTo>
                    <a:pt x="552" y="258"/>
                    <a:pt x="446" y="1"/>
                    <a:pt x="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23"/>
            <p:cNvSpPr/>
            <p:nvPr/>
          </p:nvSpPr>
          <p:spPr>
            <a:xfrm>
              <a:off x="6242076" y="2811956"/>
              <a:ext cx="30981" cy="26571"/>
            </a:xfrm>
            <a:custGeom>
              <a:avLst/>
              <a:gdLst/>
              <a:ahLst/>
              <a:cxnLst/>
              <a:rect l="l" t="t" r="r" b="b"/>
              <a:pathLst>
                <a:path w="548" h="470" extrusionOk="0">
                  <a:moveTo>
                    <a:pt x="310" y="1"/>
                  </a:moveTo>
                  <a:cubicBezTo>
                    <a:pt x="253" y="1"/>
                    <a:pt x="195" y="22"/>
                    <a:pt x="148" y="69"/>
                  </a:cubicBezTo>
                  <a:cubicBezTo>
                    <a:pt x="1" y="216"/>
                    <a:pt x="103" y="469"/>
                    <a:pt x="315" y="469"/>
                  </a:cubicBezTo>
                  <a:cubicBezTo>
                    <a:pt x="442" y="469"/>
                    <a:pt x="548" y="367"/>
                    <a:pt x="548" y="237"/>
                  </a:cubicBezTo>
                  <a:cubicBezTo>
                    <a:pt x="548" y="95"/>
                    <a:pt x="431" y="1"/>
                    <a:pt x="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23"/>
            <p:cNvSpPr/>
            <p:nvPr/>
          </p:nvSpPr>
          <p:spPr>
            <a:xfrm>
              <a:off x="6246486" y="3096160"/>
              <a:ext cx="31207" cy="26798"/>
            </a:xfrm>
            <a:custGeom>
              <a:avLst/>
              <a:gdLst/>
              <a:ahLst/>
              <a:cxnLst/>
              <a:rect l="l" t="t" r="r" b="b"/>
              <a:pathLst>
                <a:path w="552" h="474" extrusionOk="0">
                  <a:moveTo>
                    <a:pt x="237" y="1"/>
                  </a:moveTo>
                  <a:cubicBezTo>
                    <a:pt x="106" y="5"/>
                    <a:pt x="0" y="107"/>
                    <a:pt x="0" y="237"/>
                  </a:cubicBezTo>
                  <a:cubicBezTo>
                    <a:pt x="0" y="379"/>
                    <a:pt x="117" y="473"/>
                    <a:pt x="238" y="473"/>
                  </a:cubicBezTo>
                  <a:cubicBezTo>
                    <a:pt x="295" y="473"/>
                    <a:pt x="353" y="452"/>
                    <a:pt x="400" y="405"/>
                  </a:cubicBezTo>
                  <a:cubicBezTo>
                    <a:pt x="552" y="258"/>
                    <a:pt x="445" y="1"/>
                    <a:pt x="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23"/>
            <p:cNvSpPr/>
            <p:nvPr/>
          </p:nvSpPr>
          <p:spPr>
            <a:xfrm>
              <a:off x="6503497" y="2830160"/>
              <a:ext cx="276173" cy="276230"/>
            </a:xfrm>
            <a:custGeom>
              <a:avLst/>
              <a:gdLst/>
              <a:ahLst/>
              <a:cxnLst/>
              <a:rect l="l" t="t" r="r" b="b"/>
              <a:pathLst>
                <a:path w="4885" h="4886" extrusionOk="0">
                  <a:moveTo>
                    <a:pt x="2442" y="0"/>
                  </a:moveTo>
                  <a:cubicBezTo>
                    <a:pt x="1095" y="0"/>
                    <a:pt x="0" y="1095"/>
                    <a:pt x="0" y="2443"/>
                  </a:cubicBezTo>
                  <a:cubicBezTo>
                    <a:pt x="0" y="3791"/>
                    <a:pt x="1095" y="4885"/>
                    <a:pt x="2442" y="4885"/>
                  </a:cubicBezTo>
                  <a:cubicBezTo>
                    <a:pt x="3790" y="4885"/>
                    <a:pt x="4885" y="3791"/>
                    <a:pt x="4885" y="2443"/>
                  </a:cubicBezTo>
                  <a:cubicBezTo>
                    <a:pt x="4885" y="1095"/>
                    <a:pt x="3790" y="0"/>
                    <a:pt x="2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23"/>
            <p:cNvSpPr/>
            <p:nvPr/>
          </p:nvSpPr>
          <p:spPr>
            <a:xfrm>
              <a:off x="6539736" y="2866173"/>
              <a:ext cx="203922" cy="204204"/>
            </a:xfrm>
            <a:custGeom>
              <a:avLst/>
              <a:gdLst/>
              <a:ahLst/>
              <a:cxnLst/>
              <a:rect l="l" t="t" r="r" b="b"/>
              <a:pathLst>
                <a:path w="3607" h="3612" extrusionOk="0">
                  <a:moveTo>
                    <a:pt x="3452" y="1"/>
                  </a:moveTo>
                  <a:lnTo>
                    <a:pt x="0" y="3456"/>
                  </a:lnTo>
                  <a:lnTo>
                    <a:pt x="151" y="3611"/>
                  </a:lnTo>
                  <a:lnTo>
                    <a:pt x="3607" y="156"/>
                  </a:lnTo>
                  <a:lnTo>
                    <a:pt x="34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23"/>
            <p:cNvSpPr/>
            <p:nvPr/>
          </p:nvSpPr>
          <p:spPr>
            <a:xfrm>
              <a:off x="6269100" y="2899190"/>
              <a:ext cx="138115" cy="138172"/>
            </a:xfrm>
            <a:custGeom>
              <a:avLst/>
              <a:gdLst/>
              <a:ahLst/>
              <a:cxnLst/>
              <a:rect l="l" t="t" r="r" b="b"/>
              <a:pathLst>
                <a:path w="2443" h="2444" extrusionOk="0">
                  <a:moveTo>
                    <a:pt x="1222" y="1"/>
                  </a:moveTo>
                  <a:cubicBezTo>
                    <a:pt x="548" y="1"/>
                    <a:pt x="0" y="548"/>
                    <a:pt x="0" y="1222"/>
                  </a:cubicBezTo>
                  <a:cubicBezTo>
                    <a:pt x="0" y="1896"/>
                    <a:pt x="548" y="2443"/>
                    <a:pt x="1222" y="2443"/>
                  </a:cubicBezTo>
                  <a:cubicBezTo>
                    <a:pt x="1896" y="2443"/>
                    <a:pt x="2443" y="1896"/>
                    <a:pt x="2443" y="1222"/>
                  </a:cubicBezTo>
                  <a:cubicBezTo>
                    <a:pt x="2443" y="548"/>
                    <a:pt x="1896" y="1"/>
                    <a:pt x="12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23"/>
            <p:cNvSpPr/>
            <p:nvPr/>
          </p:nvSpPr>
          <p:spPr>
            <a:xfrm>
              <a:off x="6324731" y="2954821"/>
              <a:ext cx="31264" cy="26798"/>
            </a:xfrm>
            <a:custGeom>
              <a:avLst/>
              <a:gdLst/>
              <a:ahLst/>
              <a:cxnLst/>
              <a:rect l="l" t="t" r="r" b="b"/>
              <a:pathLst>
                <a:path w="553" h="474" extrusionOk="0">
                  <a:moveTo>
                    <a:pt x="238" y="1"/>
                  </a:moveTo>
                  <a:cubicBezTo>
                    <a:pt x="107" y="1"/>
                    <a:pt x="1" y="107"/>
                    <a:pt x="5" y="238"/>
                  </a:cubicBezTo>
                  <a:cubicBezTo>
                    <a:pt x="2" y="379"/>
                    <a:pt x="118" y="474"/>
                    <a:pt x="240" y="474"/>
                  </a:cubicBezTo>
                  <a:cubicBezTo>
                    <a:pt x="298" y="474"/>
                    <a:pt x="357" y="453"/>
                    <a:pt x="405" y="405"/>
                  </a:cubicBezTo>
                  <a:cubicBezTo>
                    <a:pt x="552" y="258"/>
                    <a:pt x="446" y="1"/>
                    <a:pt x="2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23"/>
            <p:cNvSpPr/>
            <p:nvPr/>
          </p:nvSpPr>
          <p:spPr>
            <a:xfrm>
              <a:off x="6383641" y="2248410"/>
              <a:ext cx="118724" cy="104081"/>
            </a:xfrm>
            <a:custGeom>
              <a:avLst/>
              <a:gdLst/>
              <a:ahLst/>
              <a:cxnLst/>
              <a:rect l="l" t="t" r="r" b="b"/>
              <a:pathLst>
                <a:path w="2100" h="1841" extrusionOk="0">
                  <a:moveTo>
                    <a:pt x="1048" y="1"/>
                  </a:moveTo>
                  <a:cubicBezTo>
                    <a:pt x="889" y="1"/>
                    <a:pt x="727" y="42"/>
                    <a:pt x="580" y="129"/>
                  </a:cubicBezTo>
                  <a:cubicBezTo>
                    <a:pt x="143" y="386"/>
                    <a:pt x="0" y="950"/>
                    <a:pt x="258" y="1387"/>
                  </a:cubicBezTo>
                  <a:cubicBezTo>
                    <a:pt x="429" y="1678"/>
                    <a:pt x="736" y="1840"/>
                    <a:pt x="1053" y="1840"/>
                  </a:cubicBezTo>
                  <a:cubicBezTo>
                    <a:pt x="1211" y="1840"/>
                    <a:pt x="1372" y="1799"/>
                    <a:pt x="1520" y="1713"/>
                  </a:cubicBezTo>
                  <a:cubicBezTo>
                    <a:pt x="1957" y="1452"/>
                    <a:pt x="2100" y="888"/>
                    <a:pt x="1842" y="451"/>
                  </a:cubicBezTo>
                  <a:cubicBezTo>
                    <a:pt x="1669" y="161"/>
                    <a:pt x="1362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23"/>
            <p:cNvSpPr/>
            <p:nvPr/>
          </p:nvSpPr>
          <p:spPr>
            <a:xfrm>
              <a:off x="6224211" y="2248580"/>
              <a:ext cx="119741" cy="104137"/>
            </a:xfrm>
            <a:custGeom>
              <a:avLst/>
              <a:gdLst/>
              <a:ahLst/>
              <a:cxnLst/>
              <a:rect l="l" t="t" r="r" b="b"/>
              <a:pathLst>
                <a:path w="2118" h="1842" extrusionOk="0">
                  <a:moveTo>
                    <a:pt x="1073" y="1"/>
                  </a:moveTo>
                  <a:cubicBezTo>
                    <a:pt x="695" y="1"/>
                    <a:pt x="319" y="228"/>
                    <a:pt x="190" y="657"/>
                  </a:cubicBezTo>
                  <a:cubicBezTo>
                    <a:pt x="0" y="1282"/>
                    <a:pt x="495" y="1841"/>
                    <a:pt x="1071" y="1841"/>
                  </a:cubicBezTo>
                  <a:cubicBezTo>
                    <a:pt x="1214" y="1841"/>
                    <a:pt x="1362" y="1807"/>
                    <a:pt x="1505" y="1731"/>
                  </a:cubicBezTo>
                  <a:cubicBezTo>
                    <a:pt x="1950" y="1490"/>
                    <a:pt x="2118" y="930"/>
                    <a:pt x="1877" y="485"/>
                  </a:cubicBezTo>
                  <a:cubicBezTo>
                    <a:pt x="1701" y="157"/>
                    <a:pt x="1386" y="1"/>
                    <a:pt x="1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23"/>
            <p:cNvSpPr/>
            <p:nvPr/>
          </p:nvSpPr>
          <p:spPr>
            <a:xfrm>
              <a:off x="7450186" y="2435316"/>
              <a:ext cx="596275" cy="12268"/>
            </a:xfrm>
            <a:custGeom>
              <a:avLst/>
              <a:gdLst/>
              <a:ahLst/>
              <a:cxnLst/>
              <a:rect l="l" t="t" r="r" b="b"/>
              <a:pathLst>
                <a:path w="10547" h="217" extrusionOk="0">
                  <a:moveTo>
                    <a:pt x="1" y="0"/>
                  </a:moveTo>
                  <a:lnTo>
                    <a:pt x="1" y="217"/>
                  </a:lnTo>
                  <a:lnTo>
                    <a:pt x="10546" y="217"/>
                  </a:lnTo>
                  <a:lnTo>
                    <a:pt x="105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23"/>
            <p:cNvSpPr/>
            <p:nvPr/>
          </p:nvSpPr>
          <p:spPr>
            <a:xfrm>
              <a:off x="7450186" y="2486085"/>
              <a:ext cx="596275" cy="12325"/>
            </a:xfrm>
            <a:custGeom>
              <a:avLst/>
              <a:gdLst/>
              <a:ahLst/>
              <a:cxnLst/>
              <a:rect l="l" t="t" r="r" b="b"/>
              <a:pathLst>
                <a:path w="10547" h="218" extrusionOk="0">
                  <a:moveTo>
                    <a:pt x="1" y="1"/>
                  </a:moveTo>
                  <a:lnTo>
                    <a:pt x="1" y="217"/>
                  </a:lnTo>
                  <a:lnTo>
                    <a:pt x="10546" y="217"/>
                  </a:lnTo>
                  <a:lnTo>
                    <a:pt x="105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23"/>
            <p:cNvSpPr/>
            <p:nvPr/>
          </p:nvSpPr>
          <p:spPr>
            <a:xfrm>
              <a:off x="7450186" y="2537137"/>
              <a:ext cx="596275" cy="12042"/>
            </a:xfrm>
            <a:custGeom>
              <a:avLst/>
              <a:gdLst/>
              <a:ahLst/>
              <a:cxnLst/>
              <a:rect l="l" t="t" r="r" b="b"/>
              <a:pathLst>
                <a:path w="10547" h="213" extrusionOk="0">
                  <a:moveTo>
                    <a:pt x="1" y="0"/>
                  </a:moveTo>
                  <a:lnTo>
                    <a:pt x="1" y="213"/>
                  </a:lnTo>
                  <a:lnTo>
                    <a:pt x="10546" y="213"/>
                  </a:lnTo>
                  <a:lnTo>
                    <a:pt x="105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23"/>
            <p:cNvSpPr/>
            <p:nvPr/>
          </p:nvSpPr>
          <p:spPr>
            <a:xfrm>
              <a:off x="7450186" y="2842146"/>
              <a:ext cx="596275" cy="12325"/>
            </a:xfrm>
            <a:custGeom>
              <a:avLst/>
              <a:gdLst/>
              <a:ahLst/>
              <a:cxnLst/>
              <a:rect l="l" t="t" r="r" b="b"/>
              <a:pathLst>
                <a:path w="10547" h="218" extrusionOk="0">
                  <a:moveTo>
                    <a:pt x="1" y="1"/>
                  </a:moveTo>
                  <a:lnTo>
                    <a:pt x="1" y="217"/>
                  </a:lnTo>
                  <a:lnTo>
                    <a:pt x="10546" y="217"/>
                  </a:lnTo>
                  <a:lnTo>
                    <a:pt x="105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23"/>
            <p:cNvSpPr/>
            <p:nvPr/>
          </p:nvSpPr>
          <p:spPr>
            <a:xfrm>
              <a:off x="7450186" y="2893197"/>
              <a:ext cx="596275" cy="12268"/>
            </a:xfrm>
            <a:custGeom>
              <a:avLst/>
              <a:gdLst/>
              <a:ahLst/>
              <a:cxnLst/>
              <a:rect l="l" t="t" r="r" b="b"/>
              <a:pathLst>
                <a:path w="10547" h="217" extrusionOk="0">
                  <a:moveTo>
                    <a:pt x="1" y="0"/>
                  </a:moveTo>
                  <a:lnTo>
                    <a:pt x="1" y="217"/>
                  </a:lnTo>
                  <a:lnTo>
                    <a:pt x="10546" y="217"/>
                  </a:lnTo>
                  <a:lnTo>
                    <a:pt x="105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23"/>
            <p:cNvSpPr/>
            <p:nvPr/>
          </p:nvSpPr>
          <p:spPr>
            <a:xfrm>
              <a:off x="7450186" y="2943966"/>
              <a:ext cx="596275" cy="12325"/>
            </a:xfrm>
            <a:custGeom>
              <a:avLst/>
              <a:gdLst/>
              <a:ahLst/>
              <a:cxnLst/>
              <a:rect l="l" t="t" r="r" b="b"/>
              <a:pathLst>
                <a:path w="10547" h="218" extrusionOk="0">
                  <a:moveTo>
                    <a:pt x="1" y="1"/>
                  </a:moveTo>
                  <a:lnTo>
                    <a:pt x="1" y="217"/>
                  </a:lnTo>
                  <a:lnTo>
                    <a:pt x="10546" y="217"/>
                  </a:lnTo>
                  <a:lnTo>
                    <a:pt x="105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23"/>
            <p:cNvSpPr/>
            <p:nvPr/>
          </p:nvSpPr>
          <p:spPr>
            <a:xfrm>
              <a:off x="7450186" y="2587906"/>
              <a:ext cx="596275" cy="12325"/>
            </a:xfrm>
            <a:custGeom>
              <a:avLst/>
              <a:gdLst/>
              <a:ahLst/>
              <a:cxnLst/>
              <a:rect l="l" t="t" r="r" b="b"/>
              <a:pathLst>
                <a:path w="10547" h="218" extrusionOk="0">
                  <a:moveTo>
                    <a:pt x="1" y="1"/>
                  </a:moveTo>
                  <a:lnTo>
                    <a:pt x="1" y="217"/>
                  </a:lnTo>
                  <a:lnTo>
                    <a:pt x="10546" y="217"/>
                  </a:lnTo>
                  <a:lnTo>
                    <a:pt x="105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23"/>
            <p:cNvSpPr/>
            <p:nvPr/>
          </p:nvSpPr>
          <p:spPr>
            <a:xfrm>
              <a:off x="7450186" y="2638731"/>
              <a:ext cx="596275" cy="12268"/>
            </a:xfrm>
            <a:custGeom>
              <a:avLst/>
              <a:gdLst/>
              <a:ahLst/>
              <a:cxnLst/>
              <a:rect l="l" t="t" r="r" b="b"/>
              <a:pathLst>
                <a:path w="10547" h="217" extrusionOk="0">
                  <a:moveTo>
                    <a:pt x="1" y="1"/>
                  </a:moveTo>
                  <a:lnTo>
                    <a:pt x="1" y="217"/>
                  </a:lnTo>
                  <a:lnTo>
                    <a:pt x="10546" y="217"/>
                  </a:lnTo>
                  <a:lnTo>
                    <a:pt x="105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23"/>
            <p:cNvSpPr/>
            <p:nvPr/>
          </p:nvSpPr>
          <p:spPr>
            <a:xfrm>
              <a:off x="7450186" y="2689783"/>
              <a:ext cx="596275" cy="12042"/>
            </a:xfrm>
            <a:custGeom>
              <a:avLst/>
              <a:gdLst/>
              <a:ahLst/>
              <a:cxnLst/>
              <a:rect l="l" t="t" r="r" b="b"/>
              <a:pathLst>
                <a:path w="10547" h="213" extrusionOk="0">
                  <a:moveTo>
                    <a:pt x="1" y="0"/>
                  </a:moveTo>
                  <a:lnTo>
                    <a:pt x="1" y="213"/>
                  </a:lnTo>
                  <a:lnTo>
                    <a:pt x="10546" y="213"/>
                  </a:lnTo>
                  <a:lnTo>
                    <a:pt x="105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23"/>
            <p:cNvSpPr/>
            <p:nvPr/>
          </p:nvSpPr>
          <p:spPr>
            <a:xfrm>
              <a:off x="7450186" y="2740551"/>
              <a:ext cx="596275" cy="12325"/>
            </a:xfrm>
            <a:custGeom>
              <a:avLst/>
              <a:gdLst/>
              <a:ahLst/>
              <a:cxnLst/>
              <a:rect l="l" t="t" r="r" b="b"/>
              <a:pathLst>
                <a:path w="10547" h="218" extrusionOk="0">
                  <a:moveTo>
                    <a:pt x="1" y="1"/>
                  </a:moveTo>
                  <a:lnTo>
                    <a:pt x="1" y="217"/>
                  </a:lnTo>
                  <a:lnTo>
                    <a:pt x="10546" y="217"/>
                  </a:lnTo>
                  <a:lnTo>
                    <a:pt x="105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23"/>
            <p:cNvSpPr/>
            <p:nvPr/>
          </p:nvSpPr>
          <p:spPr>
            <a:xfrm>
              <a:off x="7450186" y="2791377"/>
              <a:ext cx="596275" cy="12268"/>
            </a:xfrm>
            <a:custGeom>
              <a:avLst/>
              <a:gdLst/>
              <a:ahLst/>
              <a:cxnLst/>
              <a:rect l="l" t="t" r="r" b="b"/>
              <a:pathLst>
                <a:path w="10547" h="217" extrusionOk="0">
                  <a:moveTo>
                    <a:pt x="1" y="0"/>
                  </a:moveTo>
                  <a:lnTo>
                    <a:pt x="1" y="217"/>
                  </a:lnTo>
                  <a:lnTo>
                    <a:pt x="10546" y="217"/>
                  </a:lnTo>
                  <a:lnTo>
                    <a:pt x="105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23"/>
            <p:cNvSpPr/>
            <p:nvPr/>
          </p:nvSpPr>
          <p:spPr>
            <a:xfrm>
              <a:off x="7033179" y="3267745"/>
              <a:ext cx="276230" cy="276230"/>
            </a:xfrm>
            <a:custGeom>
              <a:avLst/>
              <a:gdLst/>
              <a:ahLst/>
              <a:cxnLst/>
              <a:rect l="l" t="t" r="r" b="b"/>
              <a:pathLst>
                <a:path w="4886" h="4886" extrusionOk="0">
                  <a:moveTo>
                    <a:pt x="2443" y="0"/>
                  </a:moveTo>
                  <a:cubicBezTo>
                    <a:pt x="1095" y="0"/>
                    <a:pt x="0" y="1091"/>
                    <a:pt x="0" y="2443"/>
                  </a:cubicBezTo>
                  <a:cubicBezTo>
                    <a:pt x="0" y="3790"/>
                    <a:pt x="1095" y="4885"/>
                    <a:pt x="2443" y="4885"/>
                  </a:cubicBezTo>
                  <a:cubicBezTo>
                    <a:pt x="3791" y="4885"/>
                    <a:pt x="4885" y="3790"/>
                    <a:pt x="4885" y="2443"/>
                  </a:cubicBezTo>
                  <a:cubicBezTo>
                    <a:pt x="4885" y="1091"/>
                    <a:pt x="3791" y="0"/>
                    <a:pt x="2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23"/>
            <p:cNvSpPr/>
            <p:nvPr/>
          </p:nvSpPr>
          <p:spPr>
            <a:xfrm>
              <a:off x="7069418" y="3303758"/>
              <a:ext cx="203978" cy="203922"/>
            </a:xfrm>
            <a:custGeom>
              <a:avLst/>
              <a:gdLst/>
              <a:ahLst/>
              <a:cxnLst/>
              <a:rect l="l" t="t" r="r" b="b"/>
              <a:pathLst>
                <a:path w="3608" h="3607" extrusionOk="0">
                  <a:moveTo>
                    <a:pt x="152" y="0"/>
                  </a:moveTo>
                  <a:lnTo>
                    <a:pt x="1" y="151"/>
                  </a:lnTo>
                  <a:lnTo>
                    <a:pt x="3452" y="3607"/>
                  </a:lnTo>
                  <a:lnTo>
                    <a:pt x="3607" y="345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720000" y="1150649"/>
            <a:ext cx="7704000" cy="11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grpSp>
        <p:nvGrpSpPr>
          <p:cNvPr id="20" name="Google Shape;20;p4"/>
          <p:cNvGrpSpPr/>
          <p:nvPr/>
        </p:nvGrpSpPr>
        <p:grpSpPr>
          <a:xfrm>
            <a:off x="-838025" y="-45544"/>
            <a:ext cx="1390266" cy="5536294"/>
            <a:chOff x="-838025" y="-45544"/>
            <a:chExt cx="1390266" cy="5536294"/>
          </a:xfrm>
        </p:grpSpPr>
        <p:sp>
          <p:nvSpPr>
            <p:cNvPr id="21" name="Google Shape;21;p4"/>
            <p:cNvSpPr/>
            <p:nvPr/>
          </p:nvSpPr>
          <p:spPr>
            <a:xfrm rot="-5400000">
              <a:off x="-2911039" y="2027470"/>
              <a:ext cx="5536294" cy="1390266"/>
            </a:xfrm>
            <a:custGeom>
              <a:avLst/>
              <a:gdLst/>
              <a:ahLst/>
              <a:cxnLst/>
              <a:rect l="l" t="t" r="r" b="b"/>
              <a:pathLst>
                <a:path w="56246" h="14549" extrusionOk="0">
                  <a:moveTo>
                    <a:pt x="98" y="0"/>
                  </a:moveTo>
                  <a:lnTo>
                    <a:pt x="0" y="6343"/>
                  </a:lnTo>
                  <a:lnTo>
                    <a:pt x="5" y="8181"/>
                  </a:lnTo>
                  <a:cubicBezTo>
                    <a:pt x="17" y="11701"/>
                    <a:pt x="2876" y="14549"/>
                    <a:pt x="6394" y="14549"/>
                  </a:cubicBezTo>
                  <a:cubicBezTo>
                    <a:pt x="6399" y="14549"/>
                    <a:pt x="6404" y="14549"/>
                    <a:pt x="6409" y="14549"/>
                  </a:cubicBezTo>
                  <a:lnTo>
                    <a:pt x="56246" y="14520"/>
                  </a:lnTo>
                  <a:lnTo>
                    <a:pt x="56246" y="6298"/>
                  </a:lnTo>
                  <a:lnTo>
                    <a:pt x="6364" y="6323"/>
                  </a:lnTo>
                  <a:cubicBezTo>
                    <a:pt x="6355" y="6323"/>
                    <a:pt x="6346" y="6323"/>
                    <a:pt x="6337" y="6323"/>
                  </a:cubicBezTo>
                  <a:cubicBezTo>
                    <a:pt x="4370" y="6323"/>
                    <a:pt x="2499" y="5429"/>
                    <a:pt x="1299" y="3868"/>
                  </a:cubicBezTo>
                  <a:cubicBezTo>
                    <a:pt x="478" y="2798"/>
                    <a:pt x="103" y="1458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4"/>
            <p:cNvSpPr/>
            <p:nvPr/>
          </p:nvSpPr>
          <p:spPr>
            <a:xfrm rot="-5400000">
              <a:off x="-208719" y="92740"/>
              <a:ext cx="45778" cy="43766"/>
            </a:xfrm>
            <a:custGeom>
              <a:avLst/>
              <a:gdLst/>
              <a:ahLst/>
              <a:cxnLst/>
              <a:rect l="l" t="t" r="r" b="b"/>
              <a:pathLst>
                <a:path w="226" h="458" extrusionOk="0">
                  <a:moveTo>
                    <a:pt x="226" y="1"/>
                  </a:moveTo>
                  <a:lnTo>
                    <a:pt x="1" y="5"/>
                  </a:lnTo>
                  <a:lnTo>
                    <a:pt x="1" y="454"/>
                  </a:lnTo>
                  <a:lnTo>
                    <a:pt x="226" y="458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4"/>
            <p:cNvSpPr/>
            <p:nvPr/>
          </p:nvSpPr>
          <p:spPr>
            <a:xfrm rot="-5400000">
              <a:off x="-207519" y="181288"/>
              <a:ext cx="43383" cy="43001"/>
            </a:xfrm>
            <a:custGeom>
              <a:avLst/>
              <a:gdLst/>
              <a:ahLst/>
              <a:cxnLst/>
              <a:rect l="l" t="t" r="r" b="b"/>
              <a:pathLst>
                <a:path w="454" h="450" extrusionOk="0">
                  <a:moveTo>
                    <a:pt x="0" y="1"/>
                  </a:moveTo>
                  <a:lnTo>
                    <a:pt x="0" y="450"/>
                  </a:lnTo>
                  <a:lnTo>
                    <a:pt x="453" y="450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4"/>
            <p:cNvSpPr/>
            <p:nvPr/>
          </p:nvSpPr>
          <p:spPr>
            <a:xfrm rot="-5400000">
              <a:off x="-207710" y="268916"/>
              <a:ext cx="43765" cy="42236"/>
            </a:xfrm>
            <a:custGeom>
              <a:avLst/>
              <a:gdLst/>
              <a:ahLst/>
              <a:cxnLst/>
              <a:rect l="l" t="t" r="r" b="b"/>
              <a:pathLst>
                <a:path w="458" h="442" extrusionOk="0">
                  <a:moveTo>
                    <a:pt x="0" y="1"/>
                  </a:moveTo>
                  <a:lnTo>
                    <a:pt x="0" y="442"/>
                  </a:lnTo>
                  <a:lnTo>
                    <a:pt x="458" y="44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 rot="-5400000">
              <a:off x="-207518" y="4810558"/>
              <a:ext cx="43383" cy="14143"/>
            </a:xfrm>
            <a:custGeom>
              <a:avLst/>
              <a:gdLst/>
              <a:ahLst/>
              <a:cxnLst/>
              <a:rect l="l" t="t" r="r" b="b"/>
              <a:pathLst>
                <a:path w="454" h="148" extrusionOk="0">
                  <a:moveTo>
                    <a:pt x="0" y="1"/>
                  </a:moveTo>
                  <a:lnTo>
                    <a:pt x="0" y="148"/>
                  </a:lnTo>
                  <a:lnTo>
                    <a:pt x="454" y="14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 rot="-5400000">
              <a:off x="-208092" y="4897421"/>
              <a:ext cx="43765" cy="14143"/>
            </a:xfrm>
            <a:custGeom>
              <a:avLst/>
              <a:gdLst/>
              <a:ahLst/>
              <a:cxnLst/>
              <a:rect l="l" t="t" r="r" b="b"/>
              <a:pathLst>
                <a:path w="458" h="148" extrusionOk="0">
                  <a:moveTo>
                    <a:pt x="4" y="1"/>
                  </a:moveTo>
                  <a:lnTo>
                    <a:pt x="0" y="131"/>
                  </a:lnTo>
                  <a:cubicBezTo>
                    <a:pt x="151" y="140"/>
                    <a:pt x="307" y="148"/>
                    <a:pt x="458" y="148"/>
                  </a:cubicBezTo>
                  <a:lnTo>
                    <a:pt x="458" y="9"/>
                  </a:lnTo>
                  <a:cubicBezTo>
                    <a:pt x="307" y="9"/>
                    <a:pt x="156" y="9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-216501" y="4982278"/>
              <a:ext cx="44625" cy="17678"/>
            </a:xfrm>
            <a:custGeom>
              <a:avLst/>
              <a:gdLst/>
              <a:ahLst/>
              <a:cxnLst/>
              <a:rect l="l" t="t" r="r" b="b"/>
              <a:pathLst>
                <a:path w="467" h="185" extrusionOk="0">
                  <a:moveTo>
                    <a:pt x="21" y="1"/>
                  </a:moveTo>
                  <a:lnTo>
                    <a:pt x="1" y="107"/>
                  </a:lnTo>
                  <a:cubicBezTo>
                    <a:pt x="148" y="135"/>
                    <a:pt x="299" y="164"/>
                    <a:pt x="454" y="184"/>
                  </a:cubicBezTo>
                  <a:lnTo>
                    <a:pt x="466" y="66"/>
                  </a:lnTo>
                  <a:cubicBezTo>
                    <a:pt x="319" y="50"/>
                    <a:pt x="168" y="29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 rot="-5400000">
              <a:off x="-235183" y="5065845"/>
              <a:ext cx="44148" cy="20354"/>
            </a:xfrm>
            <a:custGeom>
              <a:avLst/>
              <a:gdLst/>
              <a:ahLst/>
              <a:cxnLst/>
              <a:rect l="l" t="t" r="r" b="b"/>
              <a:pathLst>
                <a:path w="462" h="213" extrusionOk="0">
                  <a:moveTo>
                    <a:pt x="25" y="0"/>
                  </a:moveTo>
                  <a:lnTo>
                    <a:pt x="0" y="78"/>
                  </a:lnTo>
                  <a:cubicBezTo>
                    <a:pt x="147" y="127"/>
                    <a:pt x="290" y="172"/>
                    <a:pt x="437" y="213"/>
                  </a:cubicBezTo>
                  <a:lnTo>
                    <a:pt x="462" y="119"/>
                  </a:lnTo>
                  <a:cubicBezTo>
                    <a:pt x="315" y="86"/>
                    <a:pt x="172" y="45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 rot="-5400000">
              <a:off x="-264472" y="5145875"/>
              <a:ext cx="42619" cy="23507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29" y="0"/>
                  </a:moveTo>
                  <a:lnTo>
                    <a:pt x="1" y="53"/>
                  </a:lnTo>
                  <a:cubicBezTo>
                    <a:pt x="140" y="123"/>
                    <a:pt x="279" y="188"/>
                    <a:pt x="417" y="245"/>
                  </a:cubicBezTo>
                  <a:lnTo>
                    <a:pt x="446" y="180"/>
                  </a:lnTo>
                  <a:cubicBezTo>
                    <a:pt x="303" y="123"/>
                    <a:pt x="164" y="66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rot="-5400000">
              <a:off x="-303556" y="5220794"/>
              <a:ext cx="39179" cy="26947"/>
            </a:xfrm>
            <a:custGeom>
              <a:avLst/>
              <a:gdLst/>
              <a:ahLst/>
              <a:cxnLst/>
              <a:rect l="l" t="t" r="r" b="b"/>
              <a:pathLst>
                <a:path w="410" h="282" extrusionOk="0">
                  <a:moveTo>
                    <a:pt x="21" y="0"/>
                  </a:moveTo>
                  <a:lnTo>
                    <a:pt x="1" y="33"/>
                  </a:lnTo>
                  <a:cubicBezTo>
                    <a:pt x="127" y="119"/>
                    <a:pt x="254" y="204"/>
                    <a:pt x="385" y="282"/>
                  </a:cubicBezTo>
                  <a:lnTo>
                    <a:pt x="409" y="237"/>
                  </a:lnTo>
                  <a:cubicBezTo>
                    <a:pt x="278" y="164"/>
                    <a:pt x="148" y="86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rot="-5400000">
              <a:off x="-352673" y="5289023"/>
              <a:ext cx="34401" cy="30196"/>
            </a:xfrm>
            <a:custGeom>
              <a:avLst/>
              <a:gdLst/>
              <a:ahLst/>
              <a:cxnLst/>
              <a:rect l="l" t="t" r="r" b="b"/>
              <a:pathLst>
                <a:path w="360" h="316" extrusionOk="0">
                  <a:moveTo>
                    <a:pt x="8" y="1"/>
                  </a:moveTo>
                  <a:lnTo>
                    <a:pt x="0" y="13"/>
                  </a:lnTo>
                  <a:cubicBezTo>
                    <a:pt x="110" y="119"/>
                    <a:pt x="225" y="217"/>
                    <a:pt x="343" y="315"/>
                  </a:cubicBezTo>
                  <a:lnTo>
                    <a:pt x="359" y="295"/>
                  </a:lnTo>
                  <a:cubicBezTo>
                    <a:pt x="241" y="201"/>
                    <a:pt x="123" y="103"/>
                    <a:pt x="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 rot="-5400000">
              <a:off x="-396009" y="5350706"/>
              <a:ext cx="14525" cy="16531"/>
            </a:xfrm>
            <a:custGeom>
              <a:avLst/>
              <a:gdLst/>
              <a:ahLst/>
              <a:cxnLst/>
              <a:rect l="l" t="t" r="r" b="b"/>
              <a:pathLst>
                <a:path w="152" h="173" extrusionOk="0">
                  <a:moveTo>
                    <a:pt x="0" y="1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-5400000">
              <a:off x="483522" y="92931"/>
              <a:ext cx="45778" cy="43384"/>
            </a:xfrm>
            <a:custGeom>
              <a:avLst/>
              <a:gdLst/>
              <a:ahLst/>
              <a:cxnLst/>
              <a:rect l="l" t="t" r="r" b="b"/>
              <a:pathLst>
                <a:path w="226" h="454" extrusionOk="0">
                  <a:moveTo>
                    <a:pt x="1" y="0"/>
                  </a:moveTo>
                  <a:lnTo>
                    <a:pt x="1" y="453"/>
                  </a:lnTo>
                  <a:lnTo>
                    <a:pt x="226" y="45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 rot="-5400000">
              <a:off x="484283" y="181527"/>
              <a:ext cx="43861" cy="43001"/>
            </a:xfrm>
            <a:custGeom>
              <a:avLst/>
              <a:gdLst/>
              <a:ahLst/>
              <a:cxnLst/>
              <a:rect l="l" t="t" r="r" b="b"/>
              <a:pathLst>
                <a:path w="459" h="450" extrusionOk="0">
                  <a:moveTo>
                    <a:pt x="1" y="0"/>
                  </a:moveTo>
                  <a:lnTo>
                    <a:pt x="1" y="449"/>
                  </a:lnTo>
                  <a:lnTo>
                    <a:pt x="458" y="44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 rot="-5400000">
              <a:off x="484522" y="268725"/>
              <a:ext cx="43765" cy="42619"/>
            </a:xfrm>
            <a:custGeom>
              <a:avLst/>
              <a:gdLst/>
              <a:ahLst/>
              <a:cxnLst/>
              <a:rect l="l" t="t" r="r" b="b"/>
              <a:pathLst>
                <a:path w="458" h="446" extrusionOk="0">
                  <a:moveTo>
                    <a:pt x="0" y="0"/>
                  </a:moveTo>
                  <a:lnTo>
                    <a:pt x="0" y="445"/>
                  </a:lnTo>
                  <a:lnTo>
                    <a:pt x="458" y="44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" name="Google Shape;36;p4"/>
            <p:cNvGrpSpPr/>
            <p:nvPr/>
          </p:nvGrpSpPr>
          <p:grpSpPr>
            <a:xfrm rot="-5400000">
              <a:off x="-2040726" y="2188987"/>
              <a:ext cx="4401839" cy="734277"/>
              <a:chOff x="1424576" y="3942669"/>
              <a:chExt cx="4401839" cy="734277"/>
            </a:xfrm>
          </p:grpSpPr>
          <p:sp>
            <p:nvSpPr>
              <p:cNvPr id="37" name="Google Shape;37;p4"/>
              <p:cNvSpPr/>
              <p:nvPr/>
            </p:nvSpPr>
            <p:spPr>
              <a:xfrm>
                <a:off x="5782649" y="3942669"/>
                <a:ext cx="43765" cy="4223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42" extrusionOk="0">
                    <a:moveTo>
                      <a:pt x="458" y="1"/>
                    </a:moveTo>
                    <a:lnTo>
                      <a:pt x="0" y="5"/>
                    </a:lnTo>
                    <a:lnTo>
                      <a:pt x="0" y="438"/>
                    </a:lnTo>
                    <a:lnTo>
                      <a:pt x="458" y="442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>
                <a:off x="5695595" y="3943051"/>
                <a:ext cx="43861" cy="41472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34" extrusionOk="0">
                    <a:moveTo>
                      <a:pt x="1" y="1"/>
                    </a:moveTo>
                    <a:lnTo>
                      <a:pt x="1" y="434"/>
                    </a:lnTo>
                    <a:lnTo>
                      <a:pt x="458" y="434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>
                <a:off x="5608540" y="3943433"/>
                <a:ext cx="43861" cy="40707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26" extrusionOk="0">
                    <a:moveTo>
                      <a:pt x="1" y="1"/>
                    </a:moveTo>
                    <a:lnTo>
                      <a:pt x="1" y="426"/>
                    </a:lnTo>
                    <a:lnTo>
                      <a:pt x="458" y="426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>
                <a:off x="5521486" y="3943433"/>
                <a:ext cx="43861" cy="40707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26" extrusionOk="0">
                    <a:moveTo>
                      <a:pt x="458" y="1"/>
                    </a:moveTo>
                    <a:lnTo>
                      <a:pt x="1" y="5"/>
                    </a:lnTo>
                    <a:lnTo>
                      <a:pt x="1" y="422"/>
                    </a:lnTo>
                    <a:lnTo>
                      <a:pt x="458" y="426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4"/>
              <p:cNvSpPr/>
              <p:nvPr/>
            </p:nvSpPr>
            <p:spPr>
              <a:xfrm>
                <a:off x="5434527" y="3943815"/>
                <a:ext cx="43765" cy="39943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18" extrusionOk="0">
                    <a:moveTo>
                      <a:pt x="458" y="1"/>
                    </a:moveTo>
                    <a:lnTo>
                      <a:pt x="0" y="5"/>
                    </a:lnTo>
                    <a:lnTo>
                      <a:pt x="0" y="413"/>
                    </a:lnTo>
                    <a:lnTo>
                      <a:pt x="458" y="418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5347473" y="3944293"/>
                <a:ext cx="43383" cy="39083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9" extrusionOk="0">
                    <a:moveTo>
                      <a:pt x="0" y="0"/>
                    </a:moveTo>
                    <a:lnTo>
                      <a:pt x="0" y="408"/>
                    </a:lnTo>
                    <a:lnTo>
                      <a:pt x="454" y="408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5260418" y="3944675"/>
                <a:ext cx="43383" cy="38319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1" extrusionOk="0">
                    <a:moveTo>
                      <a:pt x="1" y="0"/>
                    </a:moveTo>
                    <a:lnTo>
                      <a:pt x="1" y="400"/>
                    </a:lnTo>
                    <a:lnTo>
                      <a:pt x="454" y="400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>
                <a:off x="5173364" y="3944675"/>
                <a:ext cx="43479" cy="38319"/>
              </a:xfrm>
              <a:custGeom>
                <a:avLst/>
                <a:gdLst/>
                <a:ahLst/>
                <a:cxnLst/>
                <a:rect l="l" t="t" r="r" b="b"/>
                <a:pathLst>
                  <a:path w="455" h="401" extrusionOk="0">
                    <a:moveTo>
                      <a:pt x="454" y="0"/>
                    </a:moveTo>
                    <a:lnTo>
                      <a:pt x="1" y="4"/>
                    </a:lnTo>
                    <a:lnTo>
                      <a:pt x="1" y="396"/>
                    </a:lnTo>
                    <a:lnTo>
                      <a:pt x="454" y="400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>
                <a:off x="5086309" y="3945058"/>
                <a:ext cx="43479" cy="37554"/>
              </a:xfrm>
              <a:custGeom>
                <a:avLst/>
                <a:gdLst/>
                <a:ahLst/>
                <a:cxnLst/>
                <a:rect l="l" t="t" r="r" b="b"/>
                <a:pathLst>
                  <a:path w="455" h="393" extrusionOk="0">
                    <a:moveTo>
                      <a:pt x="1" y="0"/>
                    </a:moveTo>
                    <a:lnTo>
                      <a:pt x="1" y="392"/>
                    </a:lnTo>
                    <a:lnTo>
                      <a:pt x="454" y="392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4999351" y="3945440"/>
                <a:ext cx="43383" cy="3679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85" extrusionOk="0">
                    <a:moveTo>
                      <a:pt x="0" y="0"/>
                    </a:moveTo>
                    <a:lnTo>
                      <a:pt x="0" y="384"/>
                    </a:lnTo>
                    <a:lnTo>
                      <a:pt x="454" y="384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4912296" y="3945440"/>
                <a:ext cx="43383" cy="3679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85" extrusionOk="0">
                    <a:moveTo>
                      <a:pt x="454" y="0"/>
                    </a:moveTo>
                    <a:lnTo>
                      <a:pt x="0" y="4"/>
                    </a:lnTo>
                    <a:lnTo>
                      <a:pt x="0" y="380"/>
                    </a:lnTo>
                    <a:lnTo>
                      <a:pt x="454" y="384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4824859" y="3945822"/>
                <a:ext cx="43765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77" extrusionOk="0">
                    <a:moveTo>
                      <a:pt x="0" y="0"/>
                    </a:moveTo>
                    <a:lnTo>
                      <a:pt x="0" y="376"/>
                    </a:lnTo>
                    <a:lnTo>
                      <a:pt x="458" y="376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4737805" y="3946204"/>
                <a:ext cx="43861" cy="35261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69" extrusionOk="0">
                    <a:moveTo>
                      <a:pt x="1" y="0"/>
                    </a:moveTo>
                    <a:lnTo>
                      <a:pt x="1" y="368"/>
                    </a:lnTo>
                    <a:lnTo>
                      <a:pt x="458" y="368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4650751" y="3946204"/>
                <a:ext cx="43861" cy="35261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69" extrusionOk="0">
                    <a:moveTo>
                      <a:pt x="458" y="0"/>
                    </a:moveTo>
                    <a:lnTo>
                      <a:pt x="1" y="5"/>
                    </a:lnTo>
                    <a:lnTo>
                      <a:pt x="1" y="364"/>
                    </a:lnTo>
                    <a:lnTo>
                      <a:pt x="458" y="368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563792" y="3946587"/>
                <a:ext cx="43765" cy="34401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60" extrusionOk="0">
                    <a:moveTo>
                      <a:pt x="458" y="1"/>
                    </a:moveTo>
                    <a:lnTo>
                      <a:pt x="0" y="5"/>
                    </a:lnTo>
                    <a:lnTo>
                      <a:pt x="0" y="356"/>
                    </a:lnTo>
                    <a:lnTo>
                      <a:pt x="458" y="360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476737" y="3946969"/>
                <a:ext cx="43765" cy="3363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52" extrusionOk="0">
                    <a:moveTo>
                      <a:pt x="0" y="1"/>
                    </a:moveTo>
                    <a:lnTo>
                      <a:pt x="0" y="352"/>
                    </a:lnTo>
                    <a:lnTo>
                      <a:pt x="458" y="352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4389683" y="3947351"/>
                <a:ext cx="43765" cy="3287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44" extrusionOk="0">
                    <a:moveTo>
                      <a:pt x="0" y="1"/>
                    </a:moveTo>
                    <a:lnTo>
                      <a:pt x="0" y="344"/>
                    </a:lnTo>
                    <a:lnTo>
                      <a:pt x="458" y="344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302628" y="3947351"/>
                <a:ext cx="43479" cy="32872"/>
              </a:xfrm>
              <a:custGeom>
                <a:avLst/>
                <a:gdLst/>
                <a:ahLst/>
                <a:cxnLst/>
                <a:rect l="l" t="t" r="r" b="b"/>
                <a:pathLst>
                  <a:path w="455" h="344" extrusionOk="0">
                    <a:moveTo>
                      <a:pt x="454" y="1"/>
                    </a:moveTo>
                    <a:lnTo>
                      <a:pt x="1" y="5"/>
                    </a:lnTo>
                    <a:lnTo>
                      <a:pt x="1" y="340"/>
                    </a:lnTo>
                    <a:lnTo>
                      <a:pt x="454" y="344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4"/>
              <p:cNvSpPr/>
              <p:nvPr/>
            </p:nvSpPr>
            <p:spPr>
              <a:xfrm>
                <a:off x="4215574" y="3947733"/>
                <a:ext cx="43479" cy="32107"/>
              </a:xfrm>
              <a:custGeom>
                <a:avLst/>
                <a:gdLst/>
                <a:ahLst/>
                <a:cxnLst/>
                <a:rect l="l" t="t" r="r" b="b"/>
                <a:pathLst>
                  <a:path w="455" h="336" extrusionOk="0">
                    <a:moveTo>
                      <a:pt x="1" y="1"/>
                    </a:moveTo>
                    <a:lnTo>
                      <a:pt x="1" y="336"/>
                    </a:lnTo>
                    <a:lnTo>
                      <a:pt x="454" y="336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4"/>
              <p:cNvSpPr/>
              <p:nvPr/>
            </p:nvSpPr>
            <p:spPr>
              <a:xfrm>
                <a:off x="4128615" y="3948116"/>
                <a:ext cx="43383" cy="31343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28" extrusionOk="0">
                    <a:moveTo>
                      <a:pt x="0" y="1"/>
                    </a:moveTo>
                    <a:lnTo>
                      <a:pt x="0" y="328"/>
                    </a:lnTo>
                    <a:lnTo>
                      <a:pt x="453" y="328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4"/>
              <p:cNvSpPr/>
              <p:nvPr/>
            </p:nvSpPr>
            <p:spPr>
              <a:xfrm>
                <a:off x="4041561" y="3948116"/>
                <a:ext cx="43383" cy="31343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28" extrusionOk="0">
                    <a:moveTo>
                      <a:pt x="454" y="1"/>
                    </a:moveTo>
                    <a:lnTo>
                      <a:pt x="0" y="5"/>
                    </a:lnTo>
                    <a:lnTo>
                      <a:pt x="0" y="324"/>
                    </a:lnTo>
                    <a:lnTo>
                      <a:pt x="454" y="328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4"/>
              <p:cNvSpPr/>
              <p:nvPr/>
            </p:nvSpPr>
            <p:spPr>
              <a:xfrm>
                <a:off x="3954506" y="3948498"/>
                <a:ext cx="43383" cy="30578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20" extrusionOk="0">
                    <a:moveTo>
                      <a:pt x="0" y="1"/>
                    </a:moveTo>
                    <a:lnTo>
                      <a:pt x="0" y="320"/>
                    </a:lnTo>
                    <a:lnTo>
                      <a:pt x="454" y="320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4"/>
              <p:cNvSpPr/>
              <p:nvPr/>
            </p:nvSpPr>
            <p:spPr>
              <a:xfrm>
                <a:off x="3867069" y="3948976"/>
                <a:ext cx="43861" cy="29718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11" extrusionOk="0">
                    <a:moveTo>
                      <a:pt x="1" y="0"/>
                    </a:moveTo>
                    <a:lnTo>
                      <a:pt x="1" y="310"/>
                    </a:lnTo>
                    <a:lnTo>
                      <a:pt x="458" y="310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4"/>
              <p:cNvSpPr/>
              <p:nvPr/>
            </p:nvSpPr>
            <p:spPr>
              <a:xfrm>
                <a:off x="3780015" y="3948976"/>
                <a:ext cx="43861" cy="29718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11" extrusionOk="0">
                    <a:moveTo>
                      <a:pt x="458" y="0"/>
                    </a:moveTo>
                    <a:lnTo>
                      <a:pt x="1" y="4"/>
                    </a:lnTo>
                    <a:lnTo>
                      <a:pt x="1" y="306"/>
                    </a:lnTo>
                    <a:lnTo>
                      <a:pt x="458" y="310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4"/>
              <p:cNvSpPr/>
              <p:nvPr/>
            </p:nvSpPr>
            <p:spPr>
              <a:xfrm>
                <a:off x="3692961" y="3949358"/>
                <a:ext cx="43861" cy="28954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03" extrusionOk="0">
                    <a:moveTo>
                      <a:pt x="458" y="0"/>
                    </a:moveTo>
                    <a:lnTo>
                      <a:pt x="1" y="4"/>
                    </a:lnTo>
                    <a:lnTo>
                      <a:pt x="1" y="298"/>
                    </a:lnTo>
                    <a:lnTo>
                      <a:pt x="458" y="302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>
                <a:off x="3606002" y="3949740"/>
                <a:ext cx="43765" cy="28189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95" extrusionOk="0">
                    <a:moveTo>
                      <a:pt x="0" y="0"/>
                    </a:moveTo>
                    <a:lnTo>
                      <a:pt x="0" y="294"/>
                    </a:lnTo>
                    <a:lnTo>
                      <a:pt x="458" y="294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4"/>
              <p:cNvSpPr/>
              <p:nvPr/>
            </p:nvSpPr>
            <p:spPr>
              <a:xfrm>
                <a:off x="3518947" y="3950122"/>
                <a:ext cx="4376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87" extrusionOk="0">
                    <a:moveTo>
                      <a:pt x="0" y="0"/>
                    </a:moveTo>
                    <a:lnTo>
                      <a:pt x="0" y="286"/>
                    </a:lnTo>
                    <a:lnTo>
                      <a:pt x="458" y="286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4"/>
              <p:cNvSpPr/>
              <p:nvPr/>
            </p:nvSpPr>
            <p:spPr>
              <a:xfrm>
                <a:off x="3431893" y="3950122"/>
                <a:ext cx="43861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87" extrusionOk="0">
                    <a:moveTo>
                      <a:pt x="458" y="0"/>
                    </a:moveTo>
                    <a:lnTo>
                      <a:pt x="1" y="4"/>
                    </a:lnTo>
                    <a:lnTo>
                      <a:pt x="1" y="282"/>
                    </a:lnTo>
                    <a:lnTo>
                      <a:pt x="458" y="286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4"/>
              <p:cNvSpPr/>
              <p:nvPr/>
            </p:nvSpPr>
            <p:spPr>
              <a:xfrm>
                <a:off x="3344838" y="3950505"/>
                <a:ext cx="43479" cy="26661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79" extrusionOk="0">
                    <a:moveTo>
                      <a:pt x="1" y="0"/>
                    </a:moveTo>
                    <a:lnTo>
                      <a:pt x="1" y="278"/>
                    </a:lnTo>
                    <a:lnTo>
                      <a:pt x="454" y="278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4"/>
              <p:cNvSpPr/>
              <p:nvPr/>
            </p:nvSpPr>
            <p:spPr>
              <a:xfrm>
                <a:off x="3257784" y="3950887"/>
                <a:ext cx="43479" cy="25896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71" extrusionOk="0">
                    <a:moveTo>
                      <a:pt x="1" y="0"/>
                    </a:moveTo>
                    <a:lnTo>
                      <a:pt x="1" y="270"/>
                    </a:lnTo>
                    <a:lnTo>
                      <a:pt x="454" y="270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3170825" y="3950887"/>
                <a:ext cx="43383" cy="25896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71" extrusionOk="0">
                    <a:moveTo>
                      <a:pt x="454" y="0"/>
                    </a:moveTo>
                    <a:lnTo>
                      <a:pt x="0" y="5"/>
                    </a:lnTo>
                    <a:lnTo>
                      <a:pt x="0" y="266"/>
                    </a:lnTo>
                    <a:lnTo>
                      <a:pt x="454" y="270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3083771" y="3951269"/>
                <a:ext cx="43383" cy="25036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62" extrusionOk="0">
                    <a:moveTo>
                      <a:pt x="0" y="1"/>
                    </a:moveTo>
                    <a:lnTo>
                      <a:pt x="0" y="262"/>
                    </a:lnTo>
                    <a:lnTo>
                      <a:pt x="454" y="262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2996716" y="3951651"/>
                <a:ext cx="43383" cy="2427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54" extrusionOk="0">
                    <a:moveTo>
                      <a:pt x="1" y="1"/>
                    </a:moveTo>
                    <a:lnTo>
                      <a:pt x="1" y="254"/>
                    </a:lnTo>
                    <a:lnTo>
                      <a:pt x="454" y="254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2909662" y="3951651"/>
                <a:ext cx="43479" cy="24272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54" extrusionOk="0">
                    <a:moveTo>
                      <a:pt x="454" y="1"/>
                    </a:moveTo>
                    <a:lnTo>
                      <a:pt x="1" y="5"/>
                    </a:lnTo>
                    <a:lnTo>
                      <a:pt x="1" y="250"/>
                    </a:lnTo>
                    <a:lnTo>
                      <a:pt x="454" y="254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2822225" y="3952034"/>
                <a:ext cx="43861" cy="23507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46" extrusionOk="0">
                    <a:moveTo>
                      <a:pt x="458" y="1"/>
                    </a:moveTo>
                    <a:lnTo>
                      <a:pt x="1" y="5"/>
                    </a:lnTo>
                    <a:lnTo>
                      <a:pt x="1" y="242"/>
                    </a:lnTo>
                    <a:lnTo>
                      <a:pt x="458" y="246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>
                <a:off x="2735266" y="3952416"/>
                <a:ext cx="43765" cy="22743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38" extrusionOk="0">
                    <a:moveTo>
                      <a:pt x="0" y="1"/>
                    </a:moveTo>
                    <a:lnTo>
                      <a:pt x="0" y="238"/>
                    </a:lnTo>
                    <a:lnTo>
                      <a:pt x="458" y="238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2648212" y="3952798"/>
                <a:ext cx="43765" cy="21978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30" extrusionOk="0">
                    <a:moveTo>
                      <a:pt x="0" y="1"/>
                    </a:moveTo>
                    <a:lnTo>
                      <a:pt x="0" y="230"/>
                    </a:lnTo>
                    <a:lnTo>
                      <a:pt x="458" y="230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2561157" y="3952798"/>
                <a:ext cx="43765" cy="21978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30" extrusionOk="0">
                    <a:moveTo>
                      <a:pt x="458" y="1"/>
                    </a:moveTo>
                    <a:lnTo>
                      <a:pt x="0" y="5"/>
                    </a:lnTo>
                    <a:lnTo>
                      <a:pt x="0" y="226"/>
                    </a:lnTo>
                    <a:lnTo>
                      <a:pt x="458" y="230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2474103" y="3953180"/>
                <a:ext cx="43861" cy="21214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22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458" y="222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2387048" y="3953658"/>
                <a:ext cx="43861" cy="20354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13" extrusionOk="0">
                    <a:moveTo>
                      <a:pt x="1" y="0"/>
                    </a:moveTo>
                    <a:lnTo>
                      <a:pt x="1" y="212"/>
                    </a:lnTo>
                    <a:lnTo>
                      <a:pt x="458" y="212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2300090" y="3953658"/>
                <a:ext cx="43383" cy="2035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13" extrusionOk="0">
                    <a:moveTo>
                      <a:pt x="453" y="0"/>
                    </a:moveTo>
                    <a:lnTo>
                      <a:pt x="0" y="4"/>
                    </a:lnTo>
                    <a:lnTo>
                      <a:pt x="0" y="208"/>
                    </a:lnTo>
                    <a:lnTo>
                      <a:pt x="453" y="212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2213035" y="3954040"/>
                <a:ext cx="43383" cy="19589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05" extrusionOk="0">
                    <a:moveTo>
                      <a:pt x="0" y="0"/>
                    </a:moveTo>
                    <a:lnTo>
                      <a:pt x="0" y="204"/>
                    </a:lnTo>
                    <a:lnTo>
                      <a:pt x="454" y="204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2125981" y="3954423"/>
                <a:ext cx="43383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97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454" y="196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2038926" y="3954423"/>
                <a:ext cx="43479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455" h="197" extrusionOk="0">
                    <a:moveTo>
                      <a:pt x="454" y="0"/>
                    </a:moveTo>
                    <a:lnTo>
                      <a:pt x="1" y="4"/>
                    </a:lnTo>
                    <a:lnTo>
                      <a:pt x="1" y="192"/>
                    </a:lnTo>
                    <a:lnTo>
                      <a:pt x="454" y="196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1951872" y="3954805"/>
                <a:ext cx="43479" cy="1806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189" extrusionOk="0">
                    <a:moveTo>
                      <a:pt x="454" y="0"/>
                    </a:moveTo>
                    <a:lnTo>
                      <a:pt x="1" y="4"/>
                    </a:lnTo>
                    <a:lnTo>
                      <a:pt x="1" y="184"/>
                    </a:lnTo>
                    <a:lnTo>
                      <a:pt x="454" y="188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1864435" y="3955187"/>
                <a:ext cx="43861" cy="17296"/>
              </a:xfrm>
              <a:custGeom>
                <a:avLst/>
                <a:gdLst/>
                <a:ahLst/>
                <a:cxnLst/>
                <a:rect l="l" t="t" r="r" b="b"/>
                <a:pathLst>
                  <a:path w="459" h="181" extrusionOk="0">
                    <a:moveTo>
                      <a:pt x="1" y="0"/>
                    </a:moveTo>
                    <a:lnTo>
                      <a:pt x="1" y="180"/>
                    </a:lnTo>
                    <a:lnTo>
                      <a:pt x="458" y="180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1777476" y="3955569"/>
                <a:ext cx="43765" cy="16531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73" extrusionOk="0">
                    <a:moveTo>
                      <a:pt x="0" y="0"/>
                    </a:moveTo>
                    <a:lnTo>
                      <a:pt x="0" y="172"/>
                    </a:lnTo>
                    <a:lnTo>
                      <a:pt x="458" y="172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1690422" y="3955569"/>
                <a:ext cx="43765" cy="16531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73" extrusionOk="0">
                    <a:moveTo>
                      <a:pt x="458" y="0"/>
                    </a:moveTo>
                    <a:lnTo>
                      <a:pt x="0" y="5"/>
                    </a:lnTo>
                    <a:lnTo>
                      <a:pt x="0" y="168"/>
                    </a:lnTo>
                    <a:lnTo>
                      <a:pt x="458" y="172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1603367" y="3955951"/>
                <a:ext cx="43861" cy="15671"/>
              </a:xfrm>
              <a:custGeom>
                <a:avLst/>
                <a:gdLst/>
                <a:ahLst/>
                <a:cxnLst/>
                <a:rect l="l" t="t" r="r" b="b"/>
                <a:pathLst>
                  <a:path w="459" h="164" extrusionOk="0">
                    <a:moveTo>
                      <a:pt x="1" y="1"/>
                    </a:moveTo>
                    <a:lnTo>
                      <a:pt x="1" y="164"/>
                    </a:lnTo>
                    <a:lnTo>
                      <a:pt x="458" y="164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1516313" y="3956334"/>
                <a:ext cx="43861" cy="14907"/>
              </a:xfrm>
              <a:custGeom>
                <a:avLst/>
                <a:gdLst/>
                <a:ahLst/>
                <a:cxnLst/>
                <a:rect l="l" t="t" r="r" b="b"/>
                <a:pathLst>
                  <a:path w="459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58" y="156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1429258" y="3956334"/>
                <a:ext cx="43479" cy="14907"/>
              </a:xfrm>
              <a:custGeom>
                <a:avLst/>
                <a:gdLst/>
                <a:ahLst/>
                <a:cxnLst/>
                <a:rect l="l" t="t" r="r" b="b"/>
                <a:pathLst>
                  <a:path w="455" h="156" extrusionOk="0">
                    <a:moveTo>
                      <a:pt x="454" y="1"/>
                    </a:moveTo>
                    <a:lnTo>
                      <a:pt x="1" y="5"/>
                    </a:lnTo>
                    <a:lnTo>
                      <a:pt x="1" y="152"/>
                    </a:lnTo>
                    <a:lnTo>
                      <a:pt x="454" y="156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5782649" y="4634709"/>
                <a:ext cx="43383" cy="42236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42" extrusionOk="0">
                    <a:moveTo>
                      <a:pt x="0" y="0"/>
                    </a:moveTo>
                    <a:lnTo>
                      <a:pt x="0" y="441"/>
                    </a:lnTo>
                    <a:lnTo>
                      <a:pt x="454" y="441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5695213" y="4635091"/>
                <a:ext cx="43765" cy="41854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38" extrusionOk="0">
                    <a:moveTo>
                      <a:pt x="0" y="0"/>
                    </a:moveTo>
                    <a:lnTo>
                      <a:pt x="0" y="437"/>
                    </a:lnTo>
                    <a:lnTo>
                      <a:pt x="458" y="437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5608158" y="4635091"/>
                <a:ext cx="43861" cy="41472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34" extrusionOk="0">
                    <a:moveTo>
                      <a:pt x="1" y="0"/>
                    </a:moveTo>
                    <a:lnTo>
                      <a:pt x="1" y="433"/>
                    </a:lnTo>
                    <a:lnTo>
                      <a:pt x="458" y="433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5521104" y="4635474"/>
                <a:ext cx="43479" cy="4109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430" extrusionOk="0">
                    <a:moveTo>
                      <a:pt x="1" y="0"/>
                    </a:moveTo>
                    <a:lnTo>
                      <a:pt x="1" y="429"/>
                    </a:lnTo>
                    <a:lnTo>
                      <a:pt x="454" y="429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5433763" y="4635474"/>
                <a:ext cx="43765" cy="40707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26" extrusionOk="0">
                    <a:moveTo>
                      <a:pt x="457" y="0"/>
                    </a:moveTo>
                    <a:lnTo>
                      <a:pt x="0" y="4"/>
                    </a:lnTo>
                    <a:lnTo>
                      <a:pt x="0" y="425"/>
                    </a:lnTo>
                    <a:lnTo>
                      <a:pt x="457" y="425"/>
                    </a:lnTo>
                    <a:lnTo>
                      <a:pt x="45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5346708" y="4635856"/>
                <a:ext cx="43765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22" extrusionOk="0">
                    <a:moveTo>
                      <a:pt x="0" y="0"/>
                    </a:moveTo>
                    <a:lnTo>
                      <a:pt x="0" y="421"/>
                    </a:lnTo>
                    <a:lnTo>
                      <a:pt x="458" y="421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5259654" y="4635856"/>
                <a:ext cx="43383" cy="39943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18" extrusionOk="0">
                    <a:moveTo>
                      <a:pt x="454" y="0"/>
                    </a:moveTo>
                    <a:lnTo>
                      <a:pt x="0" y="5"/>
                    </a:lnTo>
                    <a:lnTo>
                      <a:pt x="0" y="417"/>
                    </a:lnTo>
                    <a:lnTo>
                      <a:pt x="454" y="417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5172217" y="4636238"/>
                <a:ext cx="43765" cy="39561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14" extrusionOk="0">
                    <a:moveTo>
                      <a:pt x="1" y="1"/>
                    </a:moveTo>
                    <a:lnTo>
                      <a:pt x="1" y="409"/>
                    </a:lnTo>
                    <a:lnTo>
                      <a:pt x="458" y="413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5085163" y="4636238"/>
                <a:ext cx="43861" cy="39083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09" extrusionOk="0">
                    <a:moveTo>
                      <a:pt x="458" y="1"/>
                    </a:moveTo>
                    <a:lnTo>
                      <a:pt x="1" y="5"/>
                    </a:lnTo>
                    <a:lnTo>
                      <a:pt x="1" y="409"/>
                    </a:lnTo>
                    <a:lnTo>
                      <a:pt x="458" y="409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4998108" y="4636620"/>
                <a:ext cx="43479" cy="38701"/>
              </a:xfrm>
              <a:custGeom>
                <a:avLst/>
                <a:gdLst/>
                <a:ahLst/>
                <a:cxnLst/>
                <a:rect l="l" t="t" r="r" b="b"/>
                <a:pathLst>
                  <a:path w="455" h="405" extrusionOk="0">
                    <a:moveTo>
                      <a:pt x="1" y="1"/>
                    </a:moveTo>
                    <a:lnTo>
                      <a:pt x="1" y="401"/>
                    </a:lnTo>
                    <a:lnTo>
                      <a:pt x="454" y="405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4911149" y="4636620"/>
                <a:ext cx="43383" cy="38319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1" extrusionOk="0">
                    <a:moveTo>
                      <a:pt x="453" y="1"/>
                    </a:moveTo>
                    <a:lnTo>
                      <a:pt x="0" y="5"/>
                    </a:lnTo>
                    <a:lnTo>
                      <a:pt x="0" y="401"/>
                    </a:lnTo>
                    <a:lnTo>
                      <a:pt x="453" y="401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4823713" y="4637003"/>
                <a:ext cx="43765" cy="3793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97" extrusionOk="0">
                    <a:moveTo>
                      <a:pt x="0" y="1"/>
                    </a:moveTo>
                    <a:lnTo>
                      <a:pt x="0" y="393"/>
                    </a:lnTo>
                    <a:lnTo>
                      <a:pt x="458" y="397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4736658" y="4637003"/>
                <a:ext cx="43765" cy="37554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93" extrusionOk="0">
                    <a:moveTo>
                      <a:pt x="458" y="1"/>
                    </a:moveTo>
                    <a:lnTo>
                      <a:pt x="0" y="5"/>
                    </a:lnTo>
                    <a:lnTo>
                      <a:pt x="0" y="393"/>
                    </a:lnTo>
                    <a:lnTo>
                      <a:pt x="458" y="393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4649604" y="4637385"/>
                <a:ext cx="43383" cy="3717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89" extrusionOk="0">
                    <a:moveTo>
                      <a:pt x="1" y="1"/>
                    </a:moveTo>
                    <a:lnTo>
                      <a:pt x="1" y="385"/>
                    </a:lnTo>
                    <a:lnTo>
                      <a:pt x="454" y="389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4562167" y="4637767"/>
                <a:ext cx="43861" cy="36407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81" extrusionOk="0">
                    <a:moveTo>
                      <a:pt x="1" y="1"/>
                    </a:moveTo>
                    <a:lnTo>
                      <a:pt x="1" y="381"/>
                    </a:lnTo>
                    <a:lnTo>
                      <a:pt x="458" y="381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4475113" y="4637767"/>
                <a:ext cx="43861" cy="36407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81" extrusionOk="0">
                    <a:moveTo>
                      <a:pt x="1" y="1"/>
                    </a:moveTo>
                    <a:lnTo>
                      <a:pt x="1" y="377"/>
                    </a:lnTo>
                    <a:lnTo>
                      <a:pt x="458" y="381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4388154" y="4638149"/>
                <a:ext cx="43383" cy="35643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73" extrusionOk="0">
                    <a:moveTo>
                      <a:pt x="0" y="1"/>
                    </a:moveTo>
                    <a:lnTo>
                      <a:pt x="0" y="373"/>
                    </a:lnTo>
                    <a:lnTo>
                      <a:pt x="453" y="373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4300717" y="4638149"/>
                <a:ext cx="43765" cy="35261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69" extrusionOk="0">
                    <a:moveTo>
                      <a:pt x="0" y="1"/>
                    </a:moveTo>
                    <a:lnTo>
                      <a:pt x="0" y="369"/>
                    </a:lnTo>
                    <a:lnTo>
                      <a:pt x="458" y="369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4213663" y="4638627"/>
                <a:ext cx="43765" cy="34783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64" extrusionOk="0">
                    <a:moveTo>
                      <a:pt x="0" y="0"/>
                    </a:moveTo>
                    <a:lnTo>
                      <a:pt x="0" y="364"/>
                    </a:lnTo>
                    <a:lnTo>
                      <a:pt x="458" y="364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4"/>
              <p:cNvSpPr/>
              <p:nvPr/>
            </p:nvSpPr>
            <p:spPr>
              <a:xfrm>
                <a:off x="4126608" y="4638627"/>
                <a:ext cx="43383" cy="34401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60" extrusionOk="0">
                    <a:moveTo>
                      <a:pt x="1" y="0"/>
                    </a:moveTo>
                    <a:lnTo>
                      <a:pt x="1" y="359"/>
                    </a:lnTo>
                    <a:lnTo>
                      <a:pt x="454" y="359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4039172" y="4639009"/>
                <a:ext cx="43861" cy="34018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6" extrusionOk="0">
                    <a:moveTo>
                      <a:pt x="1" y="0"/>
                    </a:moveTo>
                    <a:lnTo>
                      <a:pt x="1" y="355"/>
                    </a:lnTo>
                    <a:lnTo>
                      <a:pt x="458" y="355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3952117" y="4639009"/>
                <a:ext cx="43861" cy="33636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2" extrusionOk="0">
                    <a:moveTo>
                      <a:pt x="1" y="0"/>
                    </a:moveTo>
                    <a:lnTo>
                      <a:pt x="1" y="351"/>
                    </a:lnTo>
                    <a:lnTo>
                      <a:pt x="458" y="351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3865158" y="4639392"/>
                <a:ext cx="43383" cy="3325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48" extrusionOk="0">
                    <a:moveTo>
                      <a:pt x="0" y="0"/>
                    </a:moveTo>
                    <a:lnTo>
                      <a:pt x="0" y="347"/>
                    </a:lnTo>
                    <a:lnTo>
                      <a:pt x="454" y="347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3777722" y="4639392"/>
                <a:ext cx="43765" cy="3287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44" extrusionOk="0">
                    <a:moveTo>
                      <a:pt x="458" y="0"/>
                    </a:moveTo>
                    <a:lnTo>
                      <a:pt x="0" y="4"/>
                    </a:lnTo>
                    <a:lnTo>
                      <a:pt x="0" y="343"/>
                    </a:lnTo>
                    <a:lnTo>
                      <a:pt x="458" y="343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3690667" y="4639774"/>
                <a:ext cx="43765" cy="3249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40" extrusionOk="0">
                    <a:moveTo>
                      <a:pt x="0" y="0"/>
                    </a:moveTo>
                    <a:lnTo>
                      <a:pt x="0" y="339"/>
                    </a:lnTo>
                    <a:lnTo>
                      <a:pt x="458" y="339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3603613" y="4639774"/>
                <a:ext cx="43479" cy="32107"/>
              </a:xfrm>
              <a:custGeom>
                <a:avLst/>
                <a:gdLst/>
                <a:ahLst/>
                <a:cxnLst/>
                <a:rect l="l" t="t" r="r" b="b"/>
                <a:pathLst>
                  <a:path w="455" h="336" extrusionOk="0">
                    <a:moveTo>
                      <a:pt x="454" y="0"/>
                    </a:moveTo>
                    <a:lnTo>
                      <a:pt x="1" y="4"/>
                    </a:lnTo>
                    <a:lnTo>
                      <a:pt x="1" y="335"/>
                    </a:lnTo>
                    <a:lnTo>
                      <a:pt x="454" y="335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>
                <a:off x="3516176" y="4640156"/>
                <a:ext cx="43861" cy="3172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32" extrusionOk="0">
                    <a:moveTo>
                      <a:pt x="1" y="0"/>
                    </a:moveTo>
                    <a:lnTo>
                      <a:pt x="1" y="331"/>
                    </a:lnTo>
                    <a:lnTo>
                      <a:pt x="458" y="331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>
                <a:off x="3429122" y="4640156"/>
                <a:ext cx="43861" cy="31343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28" extrusionOk="0">
                    <a:moveTo>
                      <a:pt x="458" y="0"/>
                    </a:moveTo>
                    <a:lnTo>
                      <a:pt x="1" y="4"/>
                    </a:lnTo>
                    <a:lnTo>
                      <a:pt x="1" y="327"/>
                    </a:lnTo>
                    <a:lnTo>
                      <a:pt x="458" y="327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>
                <a:off x="3342163" y="4640538"/>
                <a:ext cx="43383" cy="30961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24" extrusionOk="0">
                    <a:moveTo>
                      <a:pt x="0" y="0"/>
                    </a:moveTo>
                    <a:lnTo>
                      <a:pt x="0" y="319"/>
                    </a:lnTo>
                    <a:lnTo>
                      <a:pt x="454" y="323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3254726" y="4640538"/>
                <a:ext cx="43765" cy="30578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20" extrusionOk="0">
                    <a:moveTo>
                      <a:pt x="458" y="0"/>
                    </a:moveTo>
                    <a:lnTo>
                      <a:pt x="0" y="5"/>
                    </a:lnTo>
                    <a:lnTo>
                      <a:pt x="0" y="319"/>
                    </a:lnTo>
                    <a:lnTo>
                      <a:pt x="458" y="319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3167672" y="4640920"/>
                <a:ext cx="43765" cy="3019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16" extrusionOk="0">
                    <a:moveTo>
                      <a:pt x="0" y="1"/>
                    </a:moveTo>
                    <a:lnTo>
                      <a:pt x="0" y="311"/>
                    </a:lnTo>
                    <a:lnTo>
                      <a:pt x="458" y="315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3080617" y="4640920"/>
                <a:ext cx="43479" cy="29718"/>
              </a:xfrm>
              <a:custGeom>
                <a:avLst/>
                <a:gdLst/>
                <a:ahLst/>
                <a:cxnLst/>
                <a:rect l="l" t="t" r="r" b="b"/>
                <a:pathLst>
                  <a:path w="455" h="311" extrusionOk="0">
                    <a:moveTo>
                      <a:pt x="454" y="1"/>
                    </a:moveTo>
                    <a:lnTo>
                      <a:pt x="1" y="5"/>
                    </a:lnTo>
                    <a:lnTo>
                      <a:pt x="1" y="311"/>
                    </a:lnTo>
                    <a:lnTo>
                      <a:pt x="454" y="311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2993563" y="4641303"/>
                <a:ext cx="43479" cy="29336"/>
              </a:xfrm>
              <a:custGeom>
                <a:avLst/>
                <a:gdLst/>
                <a:ahLst/>
                <a:cxnLst/>
                <a:rect l="l" t="t" r="r" b="b"/>
                <a:pathLst>
                  <a:path w="455" h="307" extrusionOk="0">
                    <a:moveTo>
                      <a:pt x="1" y="1"/>
                    </a:moveTo>
                    <a:lnTo>
                      <a:pt x="1" y="303"/>
                    </a:lnTo>
                    <a:lnTo>
                      <a:pt x="454" y="307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2906222" y="4641685"/>
                <a:ext cx="43765" cy="2857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99" extrusionOk="0">
                    <a:moveTo>
                      <a:pt x="0" y="1"/>
                    </a:moveTo>
                    <a:lnTo>
                      <a:pt x="0" y="299"/>
                    </a:lnTo>
                    <a:lnTo>
                      <a:pt x="457" y="299"/>
                    </a:lnTo>
                    <a:lnTo>
                      <a:pt x="45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2819167" y="4641685"/>
                <a:ext cx="43765" cy="2857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99" extrusionOk="0">
                    <a:moveTo>
                      <a:pt x="0" y="1"/>
                    </a:moveTo>
                    <a:lnTo>
                      <a:pt x="0" y="295"/>
                    </a:lnTo>
                    <a:lnTo>
                      <a:pt x="458" y="299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2732113" y="4642067"/>
                <a:ext cx="43383" cy="27807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91" extrusionOk="0">
                    <a:moveTo>
                      <a:pt x="0" y="1"/>
                    </a:moveTo>
                    <a:lnTo>
                      <a:pt x="0" y="291"/>
                    </a:lnTo>
                    <a:lnTo>
                      <a:pt x="454" y="291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2644676" y="4642067"/>
                <a:ext cx="4376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87" extrusionOk="0">
                    <a:moveTo>
                      <a:pt x="1" y="1"/>
                    </a:moveTo>
                    <a:lnTo>
                      <a:pt x="1" y="287"/>
                    </a:lnTo>
                    <a:lnTo>
                      <a:pt x="458" y="287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2557622" y="4642449"/>
                <a:ext cx="43861" cy="27043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83" extrusionOk="0">
                    <a:moveTo>
                      <a:pt x="1" y="1"/>
                    </a:moveTo>
                    <a:lnTo>
                      <a:pt x="1" y="283"/>
                    </a:lnTo>
                    <a:lnTo>
                      <a:pt x="458" y="283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2470185" y="4642449"/>
                <a:ext cx="43861" cy="26661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79" extrusionOk="0">
                    <a:moveTo>
                      <a:pt x="1" y="1"/>
                    </a:moveTo>
                    <a:lnTo>
                      <a:pt x="1" y="279"/>
                    </a:lnTo>
                    <a:lnTo>
                      <a:pt x="458" y="279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2383226" y="4642832"/>
                <a:ext cx="43765" cy="26278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75" extrusionOk="0">
                    <a:moveTo>
                      <a:pt x="0" y="1"/>
                    </a:moveTo>
                    <a:lnTo>
                      <a:pt x="0" y="275"/>
                    </a:lnTo>
                    <a:lnTo>
                      <a:pt x="457" y="275"/>
                    </a:lnTo>
                    <a:lnTo>
                      <a:pt x="45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2296172" y="4642832"/>
                <a:ext cx="43765" cy="2589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71" extrusionOk="0">
                    <a:moveTo>
                      <a:pt x="0" y="1"/>
                    </a:moveTo>
                    <a:lnTo>
                      <a:pt x="0" y="271"/>
                    </a:lnTo>
                    <a:lnTo>
                      <a:pt x="458" y="271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2209117" y="4643309"/>
                <a:ext cx="43383" cy="25418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66" extrusionOk="0">
                    <a:moveTo>
                      <a:pt x="0" y="0"/>
                    </a:moveTo>
                    <a:lnTo>
                      <a:pt x="0" y="266"/>
                    </a:lnTo>
                    <a:lnTo>
                      <a:pt x="454" y="266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2121681" y="4643309"/>
                <a:ext cx="43765" cy="2503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62" extrusionOk="0">
                    <a:moveTo>
                      <a:pt x="1" y="0"/>
                    </a:moveTo>
                    <a:lnTo>
                      <a:pt x="1" y="261"/>
                    </a:lnTo>
                    <a:lnTo>
                      <a:pt x="458" y="261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2034626" y="4643692"/>
                <a:ext cx="43861" cy="24654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58" extrusionOk="0">
                    <a:moveTo>
                      <a:pt x="1" y="0"/>
                    </a:moveTo>
                    <a:lnTo>
                      <a:pt x="1" y="257"/>
                    </a:lnTo>
                    <a:lnTo>
                      <a:pt x="458" y="257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1947572" y="4643692"/>
                <a:ext cx="43479" cy="24272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54" extrusionOk="0">
                    <a:moveTo>
                      <a:pt x="454" y="0"/>
                    </a:moveTo>
                    <a:lnTo>
                      <a:pt x="1" y="4"/>
                    </a:lnTo>
                    <a:lnTo>
                      <a:pt x="1" y="253"/>
                    </a:lnTo>
                    <a:lnTo>
                      <a:pt x="454" y="253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1860231" y="4644074"/>
                <a:ext cx="43765" cy="23889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50" extrusionOk="0">
                    <a:moveTo>
                      <a:pt x="0" y="0"/>
                    </a:moveTo>
                    <a:lnTo>
                      <a:pt x="0" y="249"/>
                    </a:lnTo>
                    <a:lnTo>
                      <a:pt x="457" y="249"/>
                    </a:lnTo>
                    <a:lnTo>
                      <a:pt x="45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1773176" y="4644074"/>
                <a:ext cx="43765" cy="23507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46" extrusionOk="0">
                    <a:moveTo>
                      <a:pt x="458" y="0"/>
                    </a:moveTo>
                    <a:lnTo>
                      <a:pt x="0" y="4"/>
                    </a:lnTo>
                    <a:lnTo>
                      <a:pt x="0" y="245"/>
                    </a:lnTo>
                    <a:lnTo>
                      <a:pt x="458" y="245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1686122" y="4644456"/>
                <a:ext cx="43383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42" extrusionOk="0">
                    <a:moveTo>
                      <a:pt x="0" y="0"/>
                    </a:moveTo>
                    <a:lnTo>
                      <a:pt x="0" y="237"/>
                    </a:lnTo>
                    <a:lnTo>
                      <a:pt x="454" y="241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1598685" y="4644456"/>
                <a:ext cx="43765" cy="22743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38" extrusionOk="0">
                    <a:moveTo>
                      <a:pt x="458" y="0"/>
                    </a:moveTo>
                    <a:lnTo>
                      <a:pt x="1" y="4"/>
                    </a:lnTo>
                    <a:lnTo>
                      <a:pt x="1" y="237"/>
                    </a:lnTo>
                    <a:lnTo>
                      <a:pt x="458" y="237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1511631" y="4644838"/>
                <a:ext cx="43861" cy="2236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34" extrusionOk="0">
                    <a:moveTo>
                      <a:pt x="1" y="0"/>
                    </a:moveTo>
                    <a:lnTo>
                      <a:pt x="1" y="229"/>
                    </a:lnTo>
                    <a:lnTo>
                      <a:pt x="458" y="233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424576" y="4644838"/>
                <a:ext cx="43479" cy="21978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30" extrusionOk="0">
                    <a:moveTo>
                      <a:pt x="454" y="0"/>
                    </a:moveTo>
                    <a:lnTo>
                      <a:pt x="1" y="4"/>
                    </a:lnTo>
                    <a:lnTo>
                      <a:pt x="1" y="229"/>
                    </a:lnTo>
                    <a:lnTo>
                      <a:pt x="454" y="229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" name="Google Shape;139;p4"/>
            <p:cNvSpPr/>
            <p:nvPr/>
          </p:nvSpPr>
          <p:spPr>
            <a:xfrm rot="-5400000">
              <a:off x="484522" y="4811705"/>
              <a:ext cx="43765" cy="21596"/>
            </a:xfrm>
            <a:custGeom>
              <a:avLst/>
              <a:gdLst/>
              <a:ahLst/>
              <a:cxnLst/>
              <a:rect l="l" t="t" r="r" b="b"/>
              <a:pathLst>
                <a:path w="458" h="226" extrusionOk="0">
                  <a:moveTo>
                    <a:pt x="0" y="0"/>
                  </a:moveTo>
                  <a:lnTo>
                    <a:pt x="0" y="221"/>
                  </a:lnTo>
                  <a:lnTo>
                    <a:pt x="458" y="22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-5400000">
              <a:off x="483566" y="4898951"/>
              <a:ext cx="44530" cy="21978"/>
            </a:xfrm>
            <a:custGeom>
              <a:avLst/>
              <a:gdLst/>
              <a:ahLst/>
              <a:cxnLst/>
              <a:rect l="l" t="t" r="r" b="b"/>
              <a:pathLst>
                <a:path w="466" h="230" extrusionOk="0">
                  <a:moveTo>
                    <a:pt x="16" y="0"/>
                  </a:moveTo>
                  <a:lnTo>
                    <a:pt x="0" y="200"/>
                  </a:lnTo>
                  <a:cubicBezTo>
                    <a:pt x="155" y="217"/>
                    <a:pt x="311" y="225"/>
                    <a:pt x="466" y="229"/>
                  </a:cubicBezTo>
                  <a:lnTo>
                    <a:pt x="466" y="13"/>
                  </a:lnTo>
                  <a:cubicBezTo>
                    <a:pt x="315" y="13"/>
                    <a:pt x="168" y="8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-5400000">
              <a:off x="472768" y="4983807"/>
              <a:ext cx="46154" cy="24749"/>
            </a:xfrm>
            <a:custGeom>
              <a:avLst/>
              <a:gdLst/>
              <a:ahLst/>
              <a:cxnLst/>
              <a:rect l="l" t="t" r="r" b="b"/>
              <a:pathLst>
                <a:path w="483" h="259" extrusionOk="0">
                  <a:moveTo>
                    <a:pt x="37" y="1"/>
                  </a:moveTo>
                  <a:lnTo>
                    <a:pt x="0" y="164"/>
                  </a:lnTo>
                  <a:cubicBezTo>
                    <a:pt x="151" y="197"/>
                    <a:pt x="298" y="230"/>
                    <a:pt x="454" y="258"/>
                  </a:cubicBezTo>
                  <a:lnTo>
                    <a:pt x="482" y="74"/>
                  </a:lnTo>
                  <a:cubicBezTo>
                    <a:pt x="331" y="58"/>
                    <a:pt x="184" y="34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-5400000">
              <a:off x="451076" y="5067135"/>
              <a:ext cx="45772" cy="26278"/>
            </a:xfrm>
            <a:custGeom>
              <a:avLst/>
              <a:gdLst/>
              <a:ahLst/>
              <a:cxnLst/>
              <a:rect l="l" t="t" r="r" b="b"/>
              <a:pathLst>
                <a:path w="479" h="275" extrusionOk="0">
                  <a:moveTo>
                    <a:pt x="45" y="1"/>
                  </a:moveTo>
                  <a:lnTo>
                    <a:pt x="0" y="119"/>
                  </a:lnTo>
                  <a:cubicBezTo>
                    <a:pt x="143" y="177"/>
                    <a:pt x="290" y="230"/>
                    <a:pt x="433" y="275"/>
                  </a:cubicBezTo>
                  <a:lnTo>
                    <a:pt x="478" y="136"/>
                  </a:lnTo>
                  <a:cubicBezTo>
                    <a:pt x="331" y="95"/>
                    <a:pt x="188" y="5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-5400000">
              <a:off x="418920" y="5146592"/>
              <a:ext cx="43383" cy="28189"/>
            </a:xfrm>
            <a:custGeom>
              <a:avLst/>
              <a:gdLst/>
              <a:ahLst/>
              <a:cxnLst/>
              <a:rect l="l" t="t" r="r" b="b"/>
              <a:pathLst>
                <a:path w="454" h="295" extrusionOk="0">
                  <a:moveTo>
                    <a:pt x="45" y="1"/>
                  </a:moveTo>
                  <a:lnTo>
                    <a:pt x="0" y="82"/>
                  </a:lnTo>
                  <a:cubicBezTo>
                    <a:pt x="131" y="160"/>
                    <a:pt x="270" y="229"/>
                    <a:pt x="408" y="295"/>
                  </a:cubicBezTo>
                  <a:lnTo>
                    <a:pt x="453" y="193"/>
                  </a:lnTo>
                  <a:cubicBezTo>
                    <a:pt x="315" y="131"/>
                    <a:pt x="176" y="7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-5400000">
              <a:off x="376970" y="5220937"/>
              <a:ext cx="39847" cy="29814"/>
            </a:xfrm>
            <a:custGeom>
              <a:avLst/>
              <a:gdLst/>
              <a:ahLst/>
              <a:cxnLst/>
              <a:rect l="l" t="t" r="r" b="b"/>
              <a:pathLst>
                <a:path w="417" h="312" extrusionOk="0">
                  <a:moveTo>
                    <a:pt x="33" y="1"/>
                  </a:moveTo>
                  <a:lnTo>
                    <a:pt x="0" y="50"/>
                  </a:lnTo>
                  <a:cubicBezTo>
                    <a:pt x="123" y="144"/>
                    <a:pt x="245" y="230"/>
                    <a:pt x="376" y="311"/>
                  </a:cubicBezTo>
                  <a:lnTo>
                    <a:pt x="417" y="246"/>
                  </a:lnTo>
                  <a:cubicBezTo>
                    <a:pt x="286" y="168"/>
                    <a:pt x="159" y="87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-5400000">
              <a:off x="326419" y="5289071"/>
              <a:ext cx="34878" cy="31343"/>
            </a:xfrm>
            <a:custGeom>
              <a:avLst/>
              <a:gdLst/>
              <a:ahLst/>
              <a:cxnLst/>
              <a:rect l="l" t="t" r="r" b="b"/>
              <a:pathLst>
                <a:path w="365" h="328" extrusionOk="0">
                  <a:moveTo>
                    <a:pt x="17" y="0"/>
                  </a:moveTo>
                  <a:lnTo>
                    <a:pt x="1" y="17"/>
                  </a:lnTo>
                  <a:cubicBezTo>
                    <a:pt x="111" y="123"/>
                    <a:pt x="221" y="229"/>
                    <a:pt x="340" y="327"/>
                  </a:cubicBezTo>
                  <a:lnTo>
                    <a:pt x="364" y="294"/>
                  </a:lnTo>
                  <a:cubicBezTo>
                    <a:pt x="246" y="200"/>
                    <a:pt x="132" y="102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5400000">
              <a:off x="282701" y="5350754"/>
              <a:ext cx="14525" cy="16436"/>
            </a:xfrm>
            <a:custGeom>
              <a:avLst/>
              <a:gdLst/>
              <a:ahLst/>
              <a:cxnLst/>
              <a:rect l="l" t="t" r="r" b="b"/>
              <a:pathLst>
                <a:path w="152" h="172" extrusionOk="0">
                  <a:moveTo>
                    <a:pt x="0" y="0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5400000">
              <a:off x="-204592" y="3828"/>
              <a:ext cx="43859" cy="43002"/>
            </a:xfrm>
            <a:custGeom>
              <a:avLst/>
              <a:gdLst/>
              <a:ahLst/>
              <a:cxnLst/>
              <a:rect l="l" t="t" r="r" b="b"/>
              <a:pathLst>
                <a:path w="459" h="234" extrusionOk="0">
                  <a:moveTo>
                    <a:pt x="1" y="0"/>
                  </a:moveTo>
                  <a:lnTo>
                    <a:pt x="1" y="229"/>
                  </a:lnTo>
                  <a:lnTo>
                    <a:pt x="458" y="23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-5400000">
              <a:off x="481110" y="1807"/>
              <a:ext cx="45778" cy="43384"/>
            </a:xfrm>
            <a:custGeom>
              <a:avLst/>
              <a:gdLst/>
              <a:ahLst/>
              <a:cxnLst/>
              <a:rect l="l" t="t" r="r" b="b"/>
              <a:pathLst>
                <a:path w="226" h="454" extrusionOk="0">
                  <a:moveTo>
                    <a:pt x="1" y="0"/>
                  </a:moveTo>
                  <a:lnTo>
                    <a:pt x="1" y="453"/>
                  </a:lnTo>
                  <a:lnTo>
                    <a:pt x="226" y="45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5"/>
          <p:cNvSpPr txBox="1">
            <a:spLocks noGrp="1"/>
          </p:cNvSpPr>
          <p:nvPr>
            <p:ph type="subTitle" idx="1"/>
          </p:nvPr>
        </p:nvSpPr>
        <p:spPr>
          <a:xfrm>
            <a:off x="4923137" y="2789800"/>
            <a:ext cx="2505600" cy="15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2"/>
          </p:nvPr>
        </p:nvSpPr>
        <p:spPr>
          <a:xfrm>
            <a:off x="1715263" y="2789800"/>
            <a:ext cx="2505600" cy="15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5"/>
          <p:cNvSpPr txBox="1">
            <a:spLocks noGrp="1"/>
          </p:cNvSpPr>
          <p:nvPr>
            <p:ph type="subTitle" idx="3"/>
          </p:nvPr>
        </p:nvSpPr>
        <p:spPr>
          <a:xfrm>
            <a:off x="1715263" y="221614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ungee Inline"/>
              <a:buNone/>
              <a:defRPr sz="2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ungee Inline"/>
              <a:buNone/>
              <a:defRPr sz="2400">
                <a:latin typeface="Bungee Inline"/>
                <a:ea typeface="Bungee Inline"/>
                <a:cs typeface="Bungee Inline"/>
                <a:sym typeface="Bungee Inli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ungee Inline"/>
              <a:buNone/>
              <a:defRPr sz="2400">
                <a:latin typeface="Bungee Inline"/>
                <a:ea typeface="Bungee Inline"/>
                <a:cs typeface="Bungee Inline"/>
                <a:sym typeface="Bungee Inli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ungee Inline"/>
              <a:buNone/>
              <a:defRPr sz="2400">
                <a:latin typeface="Bungee Inline"/>
                <a:ea typeface="Bungee Inline"/>
                <a:cs typeface="Bungee Inline"/>
                <a:sym typeface="Bungee Inli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ungee Inline"/>
              <a:buNone/>
              <a:defRPr sz="2400">
                <a:latin typeface="Bungee Inline"/>
                <a:ea typeface="Bungee Inline"/>
                <a:cs typeface="Bungee Inline"/>
                <a:sym typeface="Bungee Inli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ungee Inline"/>
              <a:buNone/>
              <a:defRPr sz="2400">
                <a:latin typeface="Bungee Inline"/>
                <a:ea typeface="Bungee Inline"/>
                <a:cs typeface="Bungee Inline"/>
                <a:sym typeface="Bungee Inli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ungee Inline"/>
              <a:buNone/>
              <a:defRPr sz="2400">
                <a:latin typeface="Bungee Inline"/>
                <a:ea typeface="Bungee Inline"/>
                <a:cs typeface="Bungee Inline"/>
                <a:sym typeface="Bungee Inli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ungee Inline"/>
              <a:buNone/>
              <a:defRPr sz="2400">
                <a:latin typeface="Bungee Inline"/>
                <a:ea typeface="Bungee Inline"/>
                <a:cs typeface="Bungee Inline"/>
                <a:sym typeface="Bungee Inli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ungee Inline"/>
              <a:buNone/>
              <a:defRPr sz="2400">
                <a:latin typeface="Bungee Inline"/>
                <a:ea typeface="Bungee Inline"/>
                <a:cs typeface="Bungee Inline"/>
                <a:sym typeface="Bungee Inline"/>
              </a:defRPr>
            </a:lvl9pPr>
          </a:lstStyle>
          <a:p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subTitle" idx="4"/>
          </p:nvPr>
        </p:nvSpPr>
        <p:spPr>
          <a:xfrm>
            <a:off x="4923138" y="221614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ungee Inline"/>
              <a:buNone/>
              <a:defRPr sz="2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ungee Inline"/>
              <a:buNone/>
              <a:defRPr sz="2400">
                <a:latin typeface="Bungee Inline"/>
                <a:ea typeface="Bungee Inline"/>
                <a:cs typeface="Bungee Inline"/>
                <a:sym typeface="Bungee Inli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ungee Inline"/>
              <a:buNone/>
              <a:defRPr sz="2400">
                <a:latin typeface="Bungee Inline"/>
                <a:ea typeface="Bungee Inline"/>
                <a:cs typeface="Bungee Inline"/>
                <a:sym typeface="Bungee Inli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ungee Inline"/>
              <a:buNone/>
              <a:defRPr sz="2400">
                <a:latin typeface="Bungee Inline"/>
                <a:ea typeface="Bungee Inline"/>
                <a:cs typeface="Bungee Inline"/>
                <a:sym typeface="Bungee Inli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ungee Inline"/>
              <a:buNone/>
              <a:defRPr sz="2400">
                <a:latin typeface="Bungee Inline"/>
                <a:ea typeface="Bungee Inline"/>
                <a:cs typeface="Bungee Inline"/>
                <a:sym typeface="Bungee Inli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ungee Inline"/>
              <a:buNone/>
              <a:defRPr sz="2400">
                <a:latin typeface="Bungee Inline"/>
                <a:ea typeface="Bungee Inline"/>
                <a:cs typeface="Bungee Inline"/>
                <a:sym typeface="Bungee Inli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ungee Inline"/>
              <a:buNone/>
              <a:defRPr sz="2400">
                <a:latin typeface="Bungee Inline"/>
                <a:ea typeface="Bungee Inline"/>
                <a:cs typeface="Bungee Inline"/>
                <a:sym typeface="Bungee Inli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ungee Inline"/>
              <a:buNone/>
              <a:defRPr sz="2400">
                <a:latin typeface="Bungee Inline"/>
                <a:ea typeface="Bungee Inline"/>
                <a:cs typeface="Bungee Inline"/>
                <a:sym typeface="Bungee Inli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ungee Inline"/>
              <a:buNone/>
              <a:defRPr sz="2400">
                <a:latin typeface="Bungee Inline"/>
                <a:ea typeface="Bungee Inline"/>
                <a:cs typeface="Bungee Inline"/>
                <a:sym typeface="Bungee Inline"/>
              </a:defRPr>
            </a:lvl9pPr>
          </a:lstStyle>
          <a:p>
            <a:endParaRPr/>
          </a:p>
        </p:txBody>
      </p:sp>
      <p:grpSp>
        <p:nvGrpSpPr>
          <p:cNvPr id="156" name="Google Shape;156;p5"/>
          <p:cNvGrpSpPr/>
          <p:nvPr/>
        </p:nvGrpSpPr>
        <p:grpSpPr>
          <a:xfrm rot="-5400000">
            <a:off x="1494112" y="-3104973"/>
            <a:ext cx="6415297" cy="9656371"/>
            <a:chOff x="690872" y="-4352661"/>
            <a:chExt cx="6415297" cy="9656371"/>
          </a:xfrm>
        </p:grpSpPr>
        <p:sp>
          <p:nvSpPr>
            <p:cNvPr id="157" name="Google Shape;157;p5"/>
            <p:cNvSpPr/>
            <p:nvPr/>
          </p:nvSpPr>
          <p:spPr>
            <a:xfrm rot="10800000">
              <a:off x="1731442" y="3913443"/>
              <a:ext cx="5374727" cy="1390266"/>
            </a:xfrm>
            <a:custGeom>
              <a:avLst/>
              <a:gdLst/>
              <a:ahLst/>
              <a:cxnLst/>
              <a:rect l="l" t="t" r="r" b="b"/>
              <a:pathLst>
                <a:path w="56246" h="14549" extrusionOk="0">
                  <a:moveTo>
                    <a:pt x="98" y="0"/>
                  </a:moveTo>
                  <a:lnTo>
                    <a:pt x="0" y="6343"/>
                  </a:lnTo>
                  <a:lnTo>
                    <a:pt x="5" y="8181"/>
                  </a:lnTo>
                  <a:cubicBezTo>
                    <a:pt x="17" y="11701"/>
                    <a:pt x="2876" y="14549"/>
                    <a:pt x="6394" y="14549"/>
                  </a:cubicBezTo>
                  <a:cubicBezTo>
                    <a:pt x="6399" y="14549"/>
                    <a:pt x="6404" y="14549"/>
                    <a:pt x="6409" y="14549"/>
                  </a:cubicBezTo>
                  <a:lnTo>
                    <a:pt x="56246" y="14520"/>
                  </a:lnTo>
                  <a:lnTo>
                    <a:pt x="56246" y="6298"/>
                  </a:lnTo>
                  <a:lnTo>
                    <a:pt x="6364" y="6323"/>
                  </a:lnTo>
                  <a:cubicBezTo>
                    <a:pt x="6355" y="6323"/>
                    <a:pt x="6346" y="6323"/>
                    <a:pt x="6337" y="6323"/>
                  </a:cubicBezTo>
                  <a:cubicBezTo>
                    <a:pt x="4370" y="6323"/>
                    <a:pt x="2499" y="5429"/>
                    <a:pt x="1299" y="3868"/>
                  </a:cubicBezTo>
                  <a:cubicBezTo>
                    <a:pt x="478" y="2798"/>
                    <a:pt x="103" y="1458"/>
                    <a:pt x="98" y="0"/>
                  </a:cubicBezTo>
                  <a:close/>
                </a:path>
              </a:pathLst>
            </a:custGeom>
            <a:solidFill>
              <a:srgbClr val="200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690872" y="3311595"/>
              <a:ext cx="5374727" cy="1390266"/>
            </a:xfrm>
            <a:custGeom>
              <a:avLst/>
              <a:gdLst/>
              <a:ahLst/>
              <a:cxnLst/>
              <a:rect l="l" t="t" r="r" b="b"/>
              <a:pathLst>
                <a:path w="56246" h="14549" extrusionOk="0">
                  <a:moveTo>
                    <a:pt x="98" y="0"/>
                  </a:moveTo>
                  <a:lnTo>
                    <a:pt x="0" y="6343"/>
                  </a:lnTo>
                  <a:lnTo>
                    <a:pt x="5" y="8181"/>
                  </a:lnTo>
                  <a:cubicBezTo>
                    <a:pt x="17" y="11701"/>
                    <a:pt x="2876" y="14549"/>
                    <a:pt x="6394" y="14549"/>
                  </a:cubicBezTo>
                  <a:cubicBezTo>
                    <a:pt x="6399" y="14549"/>
                    <a:pt x="6404" y="14549"/>
                    <a:pt x="6409" y="14549"/>
                  </a:cubicBezTo>
                  <a:lnTo>
                    <a:pt x="56246" y="14520"/>
                  </a:lnTo>
                  <a:lnTo>
                    <a:pt x="56246" y="6298"/>
                  </a:lnTo>
                  <a:lnTo>
                    <a:pt x="6364" y="6323"/>
                  </a:lnTo>
                  <a:cubicBezTo>
                    <a:pt x="6355" y="6323"/>
                    <a:pt x="6346" y="6323"/>
                    <a:pt x="6337" y="6323"/>
                  </a:cubicBezTo>
                  <a:cubicBezTo>
                    <a:pt x="4370" y="6323"/>
                    <a:pt x="2499" y="5429"/>
                    <a:pt x="1299" y="3868"/>
                  </a:cubicBezTo>
                  <a:cubicBezTo>
                    <a:pt x="478" y="2798"/>
                    <a:pt x="103" y="1458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6044108" y="3941901"/>
              <a:ext cx="45778" cy="43766"/>
            </a:xfrm>
            <a:custGeom>
              <a:avLst/>
              <a:gdLst/>
              <a:ahLst/>
              <a:cxnLst/>
              <a:rect l="l" t="t" r="r" b="b"/>
              <a:pathLst>
                <a:path w="226" h="458" extrusionOk="0">
                  <a:moveTo>
                    <a:pt x="226" y="1"/>
                  </a:moveTo>
                  <a:lnTo>
                    <a:pt x="1" y="5"/>
                  </a:lnTo>
                  <a:lnTo>
                    <a:pt x="1" y="454"/>
                  </a:lnTo>
                  <a:lnTo>
                    <a:pt x="226" y="458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957140" y="3942286"/>
              <a:ext cx="43383" cy="43001"/>
            </a:xfrm>
            <a:custGeom>
              <a:avLst/>
              <a:gdLst/>
              <a:ahLst/>
              <a:cxnLst/>
              <a:rect l="l" t="t" r="r" b="b"/>
              <a:pathLst>
                <a:path w="454" h="450" extrusionOk="0">
                  <a:moveTo>
                    <a:pt x="0" y="1"/>
                  </a:moveTo>
                  <a:lnTo>
                    <a:pt x="0" y="450"/>
                  </a:lnTo>
                  <a:lnTo>
                    <a:pt x="453" y="450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869704" y="3942669"/>
              <a:ext cx="43765" cy="42236"/>
            </a:xfrm>
            <a:custGeom>
              <a:avLst/>
              <a:gdLst/>
              <a:ahLst/>
              <a:cxnLst/>
              <a:rect l="l" t="t" r="r" b="b"/>
              <a:pathLst>
                <a:path w="458" h="442" extrusionOk="0">
                  <a:moveTo>
                    <a:pt x="0" y="1"/>
                  </a:moveTo>
                  <a:lnTo>
                    <a:pt x="0" y="442"/>
                  </a:lnTo>
                  <a:lnTo>
                    <a:pt x="458" y="44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1342300" y="3956716"/>
              <a:ext cx="43383" cy="14143"/>
            </a:xfrm>
            <a:custGeom>
              <a:avLst/>
              <a:gdLst/>
              <a:ahLst/>
              <a:cxnLst/>
              <a:rect l="l" t="t" r="r" b="b"/>
              <a:pathLst>
                <a:path w="454" h="148" extrusionOk="0">
                  <a:moveTo>
                    <a:pt x="0" y="1"/>
                  </a:moveTo>
                  <a:lnTo>
                    <a:pt x="0" y="148"/>
                  </a:lnTo>
                  <a:lnTo>
                    <a:pt x="454" y="14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1255245" y="3956334"/>
              <a:ext cx="43765" cy="14143"/>
            </a:xfrm>
            <a:custGeom>
              <a:avLst/>
              <a:gdLst/>
              <a:ahLst/>
              <a:cxnLst/>
              <a:rect l="l" t="t" r="r" b="b"/>
              <a:pathLst>
                <a:path w="458" h="148" extrusionOk="0">
                  <a:moveTo>
                    <a:pt x="4" y="1"/>
                  </a:moveTo>
                  <a:lnTo>
                    <a:pt x="0" y="131"/>
                  </a:lnTo>
                  <a:cubicBezTo>
                    <a:pt x="151" y="140"/>
                    <a:pt x="307" y="148"/>
                    <a:pt x="458" y="148"/>
                  </a:cubicBezTo>
                  <a:lnTo>
                    <a:pt x="458" y="9"/>
                  </a:lnTo>
                  <a:cubicBezTo>
                    <a:pt x="307" y="9"/>
                    <a:pt x="156" y="9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1168191" y="3946587"/>
              <a:ext cx="44625" cy="17678"/>
            </a:xfrm>
            <a:custGeom>
              <a:avLst/>
              <a:gdLst/>
              <a:ahLst/>
              <a:cxnLst/>
              <a:rect l="l" t="t" r="r" b="b"/>
              <a:pathLst>
                <a:path w="467" h="185" extrusionOk="0">
                  <a:moveTo>
                    <a:pt x="21" y="1"/>
                  </a:moveTo>
                  <a:lnTo>
                    <a:pt x="1" y="107"/>
                  </a:lnTo>
                  <a:cubicBezTo>
                    <a:pt x="148" y="135"/>
                    <a:pt x="299" y="164"/>
                    <a:pt x="454" y="184"/>
                  </a:cubicBezTo>
                  <a:lnTo>
                    <a:pt x="466" y="66"/>
                  </a:lnTo>
                  <a:cubicBezTo>
                    <a:pt x="319" y="50"/>
                    <a:pt x="168" y="29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1083525" y="3926328"/>
              <a:ext cx="44148" cy="20354"/>
            </a:xfrm>
            <a:custGeom>
              <a:avLst/>
              <a:gdLst/>
              <a:ahLst/>
              <a:cxnLst/>
              <a:rect l="l" t="t" r="r" b="b"/>
              <a:pathLst>
                <a:path w="462" h="213" extrusionOk="0">
                  <a:moveTo>
                    <a:pt x="25" y="0"/>
                  </a:moveTo>
                  <a:lnTo>
                    <a:pt x="0" y="78"/>
                  </a:lnTo>
                  <a:cubicBezTo>
                    <a:pt x="147" y="127"/>
                    <a:pt x="290" y="172"/>
                    <a:pt x="437" y="213"/>
                  </a:cubicBezTo>
                  <a:lnTo>
                    <a:pt x="462" y="119"/>
                  </a:lnTo>
                  <a:cubicBezTo>
                    <a:pt x="315" y="86"/>
                    <a:pt x="172" y="45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1002682" y="3894698"/>
              <a:ext cx="42619" cy="23507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29" y="0"/>
                  </a:moveTo>
                  <a:lnTo>
                    <a:pt x="1" y="53"/>
                  </a:lnTo>
                  <a:cubicBezTo>
                    <a:pt x="140" y="123"/>
                    <a:pt x="279" y="188"/>
                    <a:pt x="417" y="245"/>
                  </a:cubicBezTo>
                  <a:lnTo>
                    <a:pt x="446" y="180"/>
                  </a:lnTo>
                  <a:cubicBezTo>
                    <a:pt x="303" y="123"/>
                    <a:pt x="164" y="66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927764" y="3852174"/>
              <a:ext cx="39179" cy="26947"/>
            </a:xfrm>
            <a:custGeom>
              <a:avLst/>
              <a:gdLst/>
              <a:ahLst/>
              <a:cxnLst/>
              <a:rect l="l" t="t" r="r" b="b"/>
              <a:pathLst>
                <a:path w="410" h="282" extrusionOk="0">
                  <a:moveTo>
                    <a:pt x="21" y="0"/>
                  </a:moveTo>
                  <a:lnTo>
                    <a:pt x="1" y="33"/>
                  </a:lnTo>
                  <a:cubicBezTo>
                    <a:pt x="127" y="119"/>
                    <a:pt x="254" y="204"/>
                    <a:pt x="385" y="282"/>
                  </a:cubicBezTo>
                  <a:lnTo>
                    <a:pt x="409" y="237"/>
                  </a:lnTo>
                  <a:cubicBezTo>
                    <a:pt x="278" y="164"/>
                    <a:pt x="148" y="86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860299" y="3799043"/>
              <a:ext cx="34401" cy="30196"/>
            </a:xfrm>
            <a:custGeom>
              <a:avLst/>
              <a:gdLst/>
              <a:ahLst/>
              <a:cxnLst/>
              <a:rect l="l" t="t" r="r" b="b"/>
              <a:pathLst>
                <a:path w="360" h="316" extrusionOk="0">
                  <a:moveTo>
                    <a:pt x="8" y="1"/>
                  </a:moveTo>
                  <a:lnTo>
                    <a:pt x="0" y="13"/>
                  </a:lnTo>
                  <a:cubicBezTo>
                    <a:pt x="110" y="119"/>
                    <a:pt x="225" y="217"/>
                    <a:pt x="343" y="315"/>
                  </a:cubicBezTo>
                  <a:lnTo>
                    <a:pt x="359" y="295"/>
                  </a:lnTo>
                  <a:cubicBezTo>
                    <a:pt x="241" y="201"/>
                    <a:pt x="123" y="103"/>
                    <a:pt x="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815386" y="3752601"/>
              <a:ext cx="14525" cy="16531"/>
            </a:xfrm>
            <a:custGeom>
              <a:avLst/>
              <a:gdLst/>
              <a:ahLst/>
              <a:cxnLst/>
              <a:rect l="l" t="t" r="r" b="b"/>
              <a:pathLst>
                <a:path w="152" h="173" extrusionOk="0">
                  <a:moveTo>
                    <a:pt x="0" y="1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6044108" y="4634333"/>
              <a:ext cx="45778" cy="43384"/>
            </a:xfrm>
            <a:custGeom>
              <a:avLst/>
              <a:gdLst/>
              <a:ahLst/>
              <a:cxnLst/>
              <a:rect l="l" t="t" r="r" b="b"/>
              <a:pathLst>
                <a:path w="226" h="454" extrusionOk="0">
                  <a:moveTo>
                    <a:pt x="1" y="0"/>
                  </a:moveTo>
                  <a:lnTo>
                    <a:pt x="1" y="453"/>
                  </a:lnTo>
                  <a:lnTo>
                    <a:pt x="226" y="45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5956663" y="4634327"/>
              <a:ext cx="43861" cy="43001"/>
            </a:xfrm>
            <a:custGeom>
              <a:avLst/>
              <a:gdLst/>
              <a:ahLst/>
              <a:cxnLst/>
              <a:rect l="l" t="t" r="r" b="b"/>
              <a:pathLst>
                <a:path w="459" h="450" extrusionOk="0">
                  <a:moveTo>
                    <a:pt x="1" y="0"/>
                  </a:moveTo>
                  <a:lnTo>
                    <a:pt x="1" y="449"/>
                  </a:lnTo>
                  <a:lnTo>
                    <a:pt x="458" y="44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869704" y="4634709"/>
              <a:ext cx="43765" cy="42619"/>
            </a:xfrm>
            <a:custGeom>
              <a:avLst/>
              <a:gdLst/>
              <a:ahLst/>
              <a:cxnLst/>
              <a:rect l="l" t="t" r="r" b="b"/>
              <a:pathLst>
                <a:path w="458" h="446" extrusionOk="0">
                  <a:moveTo>
                    <a:pt x="0" y="0"/>
                  </a:moveTo>
                  <a:lnTo>
                    <a:pt x="0" y="445"/>
                  </a:lnTo>
                  <a:lnTo>
                    <a:pt x="458" y="44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" name="Google Shape;173;p5"/>
            <p:cNvGrpSpPr/>
            <p:nvPr/>
          </p:nvGrpSpPr>
          <p:grpSpPr>
            <a:xfrm>
              <a:off x="1424576" y="3942669"/>
              <a:ext cx="4401839" cy="734277"/>
              <a:chOff x="1424576" y="3942669"/>
              <a:chExt cx="4401839" cy="734277"/>
            </a:xfrm>
          </p:grpSpPr>
          <p:sp>
            <p:nvSpPr>
              <p:cNvPr id="174" name="Google Shape;174;p5"/>
              <p:cNvSpPr/>
              <p:nvPr/>
            </p:nvSpPr>
            <p:spPr>
              <a:xfrm>
                <a:off x="5782649" y="3942669"/>
                <a:ext cx="43765" cy="4223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42" extrusionOk="0">
                    <a:moveTo>
                      <a:pt x="458" y="1"/>
                    </a:moveTo>
                    <a:lnTo>
                      <a:pt x="0" y="5"/>
                    </a:lnTo>
                    <a:lnTo>
                      <a:pt x="0" y="438"/>
                    </a:lnTo>
                    <a:lnTo>
                      <a:pt x="458" y="442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5"/>
              <p:cNvSpPr/>
              <p:nvPr/>
            </p:nvSpPr>
            <p:spPr>
              <a:xfrm>
                <a:off x="5695595" y="3943051"/>
                <a:ext cx="43861" cy="41472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34" extrusionOk="0">
                    <a:moveTo>
                      <a:pt x="1" y="1"/>
                    </a:moveTo>
                    <a:lnTo>
                      <a:pt x="1" y="434"/>
                    </a:lnTo>
                    <a:lnTo>
                      <a:pt x="458" y="434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5"/>
              <p:cNvSpPr/>
              <p:nvPr/>
            </p:nvSpPr>
            <p:spPr>
              <a:xfrm>
                <a:off x="5608540" y="3943433"/>
                <a:ext cx="43861" cy="40707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26" extrusionOk="0">
                    <a:moveTo>
                      <a:pt x="1" y="1"/>
                    </a:moveTo>
                    <a:lnTo>
                      <a:pt x="1" y="426"/>
                    </a:lnTo>
                    <a:lnTo>
                      <a:pt x="458" y="426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5"/>
              <p:cNvSpPr/>
              <p:nvPr/>
            </p:nvSpPr>
            <p:spPr>
              <a:xfrm>
                <a:off x="5521486" y="3943433"/>
                <a:ext cx="43861" cy="40707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26" extrusionOk="0">
                    <a:moveTo>
                      <a:pt x="458" y="1"/>
                    </a:moveTo>
                    <a:lnTo>
                      <a:pt x="1" y="5"/>
                    </a:lnTo>
                    <a:lnTo>
                      <a:pt x="1" y="422"/>
                    </a:lnTo>
                    <a:lnTo>
                      <a:pt x="458" y="426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5434527" y="3943815"/>
                <a:ext cx="43765" cy="39943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18" extrusionOk="0">
                    <a:moveTo>
                      <a:pt x="458" y="1"/>
                    </a:moveTo>
                    <a:lnTo>
                      <a:pt x="0" y="5"/>
                    </a:lnTo>
                    <a:lnTo>
                      <a:pt x="0" y="413"/>
                    </a:lnTo>
                    <a:lnTo>
                      <a:pt x="458" y="418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5347473" y="3944293"/>
                <a:ext cx="43383" cy="39083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9" extrusionOk="0">
                    <a:moveTo>
                      <a:pt x="0" y="0"/>
                    </a:moveTo>
                    <a:lnTo>
                      <a:pt x="0" y="408"/>
                    </a:lnTo>
                    <a:lnTo>
                      <a:pt x="454" y="408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5"/>
              <p:cNvSpPr/>
              <p:nvPr/>
            </p:nvSpPr>
            <p:spPr>
              <a:xfrm>
                <a:off x="5260418" y="3944675"/>
                <a:ext cx="43383" cy="38319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1" extrusionOk="0">
                    <a:moveTo>
                      <a:pt x="1" y="0"/>
                    </a:moveTo>
                    <a:lnTo>
                      <a:pt x="1" y="400"/>
                    </a:lnTo>
                    <a:lnTo>
                      <a:pt x="454" y="400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5"/>
              <p:cNvSpPr/>
              <p:nvPr/>
            </p:nvSpPr>
            <p:spPr>
              <a:xfrm>
                <a:off x="5173364" y="3944675"/>
                <a:ext cx="43479" cy="38319"/>
              </a:xfrm>
              <a:custGeom>
                <a:avLst/>
                <a:gdLst/>
                <a:ahLst/>
                <a:cxnLst/>
                <a:rect l="l" t="t" r="r" b="b"/>
                <a:pathLst>
                  <a:path w="455" h="401" extrusionOk="0">
                    <a:moveTo>
                      <a:pt x="454" y="0"/>
                    </a:moveTo>
                    <a:lnTo>
                      <a:pt x="1" y="4"/>
                    </a:lnTo>
                    <a:lnTo>
                      <a:pt x="1" y="396"/>
                    </a:lnTo>
                    <a:lnTo>
                      <a:pt x="454" y="400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5"/>
              <p:cNvSpPr/>
              <p:nvPr/>
            </p:nvSpPr>
            <p:spPr>
              <a:xfrm>
                <a:off x="5086309" y="3945058"/>
                <a:ext cx="43479" cy="37554"/>
              </a:xfrm>
              <a:custGeom>
                <a:avLst/>
                <a:gdLst/>
                <a:ahLst/>
                <a:cxnLst/>
                <a:rect l="l" t="t" r="r" b="b"/>
                <a:pathLst>
                  <a:path w="455" h="393" extrusionOk="0">
                    <a:moveTo>
                      <a:pt x="1" y="0"/>
                    </a:moveTo>
                    <a:lnTo>
                      <a:pt x="1" y="392"/>
                    </a:lnTo>
                    <a:lnTo>
                      <a:pt x="454" y="392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4999351" y="3945440"/>
                <a:ext cx="43383" cy="3679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85" extrusionOk="0">
                    <a:moveTo>
                      <a:pt x="0" y="0"/>
                    </a:moveTo>
                    <a:lnTo>
                      <a:pt x="0" y="384"/>
                    </a:lnTo>
                    <a:lnTo>
                      <a:pt x="454" y="384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4912296" y="3945440"/>
                <a:ext cx="43383" cy="3679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85" extrusionOk="0">
                    <a:moveTo>
                      <a:pt x="454" y="0"/>
                    </a:moveTo>
                    <a:lnTo>
                      <a:pt x="0" y="4"/>
                    </a:lnTo>
                    <a:lnTo>
                      <a:pt x="0" y="380"/>
                    </a:lnTo>
                    <a:lnTo>
                      <a:pt x="454" y="384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4824859" y="3945822"/>
                <a:ext cx="43765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77" extrusionOk="0">
                    <a:moveTo>
                      <a:pt x="0" y="0"/>
                    </a:moveTo>
                    <a:lnTo>
                      <a:pt x="0" y="376"/>
                    </a:lnTo>
                    <a:lnTo>
                      <a:pt x="458" y="376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4737805" y="3946204"/>
                <a:ext cx="43861" cy="35261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69" extrusionOk="0">
                    <a:moveTo>
                      <a:pt x="1" y="0"/>
                    </a:moveTo>
                    <a:lnTo>
                      <a:pt x="1" y="368"/>
                    </a:lnTo>
                    <a:lnTo>
                      <a:pt x="458" y="368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5"/>
              <p:cNvSpPr/>
              <p:nvPr/>
            </p:nvSpPr>
            <p:spPr>
              <a:xfrm>
                <a:off x="4650751" y="3946204"/>
                <a:ext cx="43861" cy="35261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69" extrusionOk="0">
                    <a:moveTo>
                      <a:pt x="458" y="0"/>
                    </a:moveTo>
                    <a:lnTo>
                      <a:pt x="1" y="5"/>
                    </a:lnTo>
                    <a:lnTo>
                      <a:pt x="1" y="364"/>
                    </a:lnTo>
                    <a:lnTo>
                      <a:pt x="458" y="368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5"/>
              <p:cNvSpPr/>
              <p:nvPr/>
            </p:nvSpPr>
            <p:spPr>
              <a:xfrm>
                <a:off x="4563792" y="3946587"/>
                <a:ext cx="43765" cy="34401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60" extrusionOk="0">
                    <a:moveTo>
                      <a:pt x="458" y="1"/>
                    </a:moveTo>
                    <a:lnTo>
                      <a:pt x="0" y="5"/>
                    </a:lnTo>
                    <a:lnTo>
                      <a:pt x="0" y="356"/>
                    </a:lnTo>
                    <a:lnTo>
                      <a:pt x="458" y="360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5"/>
              <p:cNvSpPr/>
              <p:nvPr/>
            </p:nvSpPr>
            <p:spPr>
              <a:xfrm>
                <a:off x="4476737" y="3946969"/>
                <a:ext cx="43765" cy="3363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52" extrusionOk="0">
                    <a:moveTo>
                      <a:pt x="0" y="1"/>
                    </a:moveTo>
                    <a:lnTo>
                      <a:pt x="0" y="352"/>
                    </a:lnTo>
                    <a:lnTo>
                      <a:pt x="458" y="352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5"/>
              <p:cNvSpPr/>
              <p:nvPr/>
            </p:nvSpPr>
            <p:spPr>
              <a:xfrm>
                <a:off x="4389683" y="3947351"/>
                <a:ext cx="43765" cy="3287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44" extrusionOk="0">
                    <a:moveTo>
                      <a:pt x="0" y="1"/>
                    </a:moveTo>
                    <a:lnTo>
                      <a:pt x="0" y="344"/>
                    </a:lnTo>
                    <a:lnTo>
                      <a:pt x="458" y="344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4302628" y="3947351"/>
                <a:ext cx="43479" cy="32872"/>
              </a:xfrm>
              <a:custGeom>
                <a:avLst/>
                <a:gdLst/>
                <a:ahLst/>
                <a:cxnLst/>
                <a:rect l="l" t="t" r="r" b="b"/>
                <a:pathLst>
                  <a:path w="455" h="344" extrusionOk="0">
                    <a:moveTo>
                      <a:pt x="454" y="1"/>
                    </a:moveTo>
                    <a:lnTo>
                      <a:pt x="1" y="5"/>
                    </a:lnTo>
                    <a:lnTo>
                      <a:pt x="1" y="340"/>
                    </a:lnTo>
                    <a:lnTo>
                      <a:pt x="454" y="344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4215574" y="3947733"/>
                <a:ext cx="43479" cy="32107"/>
              </a:xfrm>
              <a:custGeom>
                <a:avLst/>
                <a:gdLst/>
                <a:ahLst/>
                <a:cxnLst/>
                <a:rect l="l" t="t" r="r" b="b"/>
                <a:pathLst>
                  <a:path w="455" h="336" extrusionOk="0">
                    <a:moveTo>
                      <a:pt x="1" y="1"/>
                    </a:moveTo>
                    <a:lnTo>
                      <a:pt x="1" y="336"/>
                    </a:lnTo>
                    <a:lnTo>
                      <a:pt x="454" y="336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4128615" y="3948116"/>
                <a:ext cx="43383" cy="31343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28" extrusionOk="0">
                    <a:moveTo>
                      <a:pt x="0" y="1"/>
                    </a:moveTo>
                    <a:lnTo>
                      <a:pt x="0" y="328"/>
                    </a:lnTo>
                    <a:lnTo>
                      <a:pt x="453" y="328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4041561" y="3948116"/>
                <a:ext cx="43383" cy="31343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28" extrusionOk="0">
                    <a:moveTo>
                      <a:pt x="454" y="1"/>
                    </a:moveTo>
                    <a:lnTo>
                      <a:pt x="0" y="5"/>
                    </a:lnTo>
                    <a:lnTo>
                      <a:pt x="0" y="324"/>
                    </a:lnTo>
                    <a:lnTo>
                      <a:pt x="454" y="328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3954506" y="3948498"/>
                <a:ext cx="43383" cy="30578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20" extrusionOk="0">
                    <a:moveTo>
                      <a:pt x="0" y="1"/>
                    </a:moveTo>
                    <a:lnTo>
                      <a:pt x="0" y="320"/>
                    </a:lnTo>
                    <a:lnTo>
                      <a:pt x="454" y="320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3867069" y="3948976"/>
                <a:ext cx="43861" cy="29718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11" extrusionOk="0">
                    <a:moveTo>
                      <a:pt x="1" y="0"/>
                    </a:moveTo>
                    <a:lnTo>
                      <a:pt x="1" y="310"/>
                    </a:lnTo>
                    <a:lnTo>
                      <a:pt x="458" y="310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3780015" y="3948976"/>
                <a:ext cx="43861" cy="29718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11" extrusionOk="0">
                    <a:moveTo>
                      <a:pt x="458" y="0"/>
                    </a:moveTo>
                    <a:lnTo>
                      <a:pt x="1" y="4"/>
                    </a:lnTo>
                    <a:lnTo>
                      <a:pt x="1" y="306"/>
                    </a:lnTo>
                    <a:lnTo>
                      <a:pt x="458" y="310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3692961" y="3949358"/>
                <a:ext cx="43861" cy="28954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03" extrusionOk="0">
                    <a:moveTo>
                      <a:pt x="458" y="0"/>
                    </a:moveTo>
                    <a:lnTo>
                      <a:pt x="1" y="4"/>
                    </a:lnTo>
                    <a:lnTo>
                      <a:pt x="1" y="298"/>
                    </a:lnTo>
                    <a:lnTo>
                      <a:pt x="458" y="302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3606002" y="3949740"/>
                <a:ext cx="43765" cy="28189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95" extrusionOk="0">
                    <a:moveTo>
                      <a:pt x="0" y="0"/>
                    </a:moveTo>
                    <a:lnTo>
                      <a:pt x="0" y="294"/>
                    </a:lnTo>
                    <a:lnTo>
                      <a:pt x="458" y="294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3518947" y="3950122"/>
                <a:ext cx="4376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87" extrusionOk="0">
                    <a:moveTo>
                      <a:pt x="0" y="0"/>
                    </a:moveTo>
                    <a:lnTo>
                      <a:pt x="0" y="286"/>
                    </a:lnTo>
                    <a:lnTo>
                      <a:pt x="458" y="286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3431893" y="3950122"/>
                <a:ext cx="43861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87" extrusionOk="0">
                    <a:moveTo>
                      <a:pt x="458" y="0"/>
                    </a:moveTo>
                    <a:lnTo>
                      <a:pt x="1" y="4"/>
                    </a:lnTo>
                    <a:lnTo>
                      <a:pt x="1" y="282"/>
                    </a:lnTo>
                    <a:lnTo>
                      <a:pt x="458" y="286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3344838" y="3950505"/>
                <a:ext cx="43479" cy="26661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79" extrusionOk="0">
                    <a:moveTo>
                      <a:pt x="1" y="0"/>
                    </a:moveTo>
                    <a:lnTo>
                      <a:pt x="1" y="278"/>
                    </a:lnTo>
                    <a:lnTo>
                      <a:pt x="454" y="278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3257784" y="3950887"/>
                <a:ext cx="43479" cy="25896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71" extrusionOk="0">
                    <a:moveTo>
                      <a:pt x="1" y="0"/>
                    </a:moveTo>
                    <a:lnTo>
                      <a:pt x="1" y="270"/>
                    </a:lnTo>
                    <a:lnTo>
                      <a:pt x="454" y="270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3170825" y="3950887"/>
                <a:ext cx="43383" cy="25896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71" extrusionOk="0">
                    <a:moveTo>
                      <a:pt x="454" y="0"/>
                    </a:moveTo>
                    <a:lnTo>
                      <a:pt x="0" y="5"/>
                    </a:lnTo>
                    <a:lnTo>
                      <a:pt x="0" y="266"/>
                    </a:lnTo>
                    <a:lnTo>
                      <a:pt x="454" y="270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>
                <a:off x="3083771" y="3951269"/>
                <a:ext cx="43383" cy="25036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62" extrusionOk="0">
                    <a:moveTo>
                      <a:pt x="0" y="1"/>
                    </a:moveTo>
                    <a:lnTo>
                      <a:pt x="0" y="262"/>
                    </a:lnTo>
                    <a:lnTo>
                      <a:pt x="454" y="262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2996716" y="3951651"/>
                <a:ext cx="43383" cy="2427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54" extrusionOk="0">
                    <a:moveTo>
                      <a:pt x="1" y="1"/>
                    </a:moveTo>
                    <a:lnTo>
                      <a:pt x="1" y="254"/>
                    </a:lnTo>
                    <a:lnTo>
                      <a:pt x="454" y="254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2909662" y="3951651"/>
                <a:ext cx="43479" cy="24272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54" extrusionOk="0">
                    <a:moveTo>
                      <a:pt x="454" y="1"/>
                    </a:moveTo>
                    <a:lnTo>
                      <a:pt x="1" y="5"/>
                    </a:lnTo>
                    <a:lnTo>
                      <a:pt x="1" y="250"/>
                    </a:lnTo>
                    <a:lnTo>
                      <a:pt x="454" y="254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5"/>
              <p:cNvSpPr/>
              <p:nvPr/>
            </p:nvSpPr>
            <p:spPr>
              <a:xfrm>
                <a:off x="2822225" y="3952034"/>
                <a:ext cx="43861" cy="23507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46" extrusionOk="0">
                    <a:moveTo>
                      <a:pt x="458" y="1"/>
                    </a:moveTo>
                    <a:lnTo>
                      <a:pt x="1" y="5"/>
                    </a:lnTo>
                    <a:lnTo>
                      <a:pt x="1" y="242"/>
                    </a:lnTo>
                    <a:lnTo>
                      <a:pt x="458" y="246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2735266" y="3952416"/>
                <a:ext cx="43765" cy="22743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38" extrusionOk="0">
                    <a:moveTo>
                      <a:pt x="0" y="1"/>
                    </a:moveTo>
                    <a:lnTo>
                      <a:pt x="0" y="238"/>
                    </a:lnTo>
                    <a:lnTo>
                      <a:pt x="458" y="238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2648212" y="3952798"/>
                <a:ext cx="43765" cy="21978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30" extrusionOk="0">
                    <a:moveTo>
                      <a:pt x="0" y="1"/>
                    </a:moveTo>
                    <a:lnTo>
                      <a:pt x="0" y="230"/>
                    </a:lnTo>
                    <a:lnTo>
                      <a:pt x="458" y="230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2561157" y="3952798"/>
                <a:ext cx="43765" cy="21978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30" extrusionOk="0">
                    <a:moveTo>
                      <a:pt x="458" y="1"/>
                    </a:moveTo>
                    <a:lnTo>
                      <a:pt x="0" y="5"/>
                    </a:lnTo>
                    <a:lnTo>
                      <a:pt x="0" y="226"/>
                    </a:lnTo>
                    <a:lnTo>
                      <a:pt x="458" y="230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2474103" y="3953180"/>
                <a:ext cx="43861" cy="21214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22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458" y="222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2387048" y="3953658"/>
                <a:ext cx="43861" cy="20354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13" extrusionOk="0">
                    <a:moveTo>
                      <a:pt x="1" y="0"/>
                    </a:moveTo>
                    <a:lnTo>
                      <a:pt x="1" y="212"/>
                    </a:lnTo>
                    <a:lnTo>
                      <a:pt x="458" y="212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2300090" y="3953658"/>
                <a:ext cx="43383" cy="2035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13" extrusionOk="0">
                    <a:moveTo>
                      <a:pt x="453" y="0"/>
                    </a:moveTo>
                    <a:lnTo>
                      <a:pt x="0" y="4"/>
                    </a:lnTo>
                    <a:lnTo>
                      <a:pt x="0" y="208"/>
                    </a:lnTo>
                    <a:lnTo>
                      <a:pt x="453" y="212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2213035" y="3954040"/>
                <a:ext cx="43383" cy="19589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05" extrusionOk="0">
                    <a:moveTo>
                      <a:pt x="0" y="0"/>
                    </a:moveTo>
                    <a:lnTo>
                      <a:pt x="0" y="204"/>
                    </a:lnTo>
                    <a:lnTo>
                      <a:pt x="454" y="204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2125981" y="3954423"/>
                <a:ext cx="43383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97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454" y="196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2038926" y="3954423"/>
                <a:ext cx="43479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455" h="197" extrusionOk="0">
                    <a:moveTo>
                      <a:pt x="454" y="0"/>
                    </a:moveTo>
                    <a:lnTo>
                      <a:pt x="1" y="4"/>
                    </a:lnTo>
                    <a:lnTo>
                      <a:pt x="1" y="192"/>
                    </a:lnTo>
                    <a:lnTo>
                      <a:pt x="454" y="196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1951872" y="3954805"/>
                <a:ext cx="43479" cy="1806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189" extrusionOk="0">
                    <a:moveTo>
                      <a:pt x="454" y="0"/>
                    </a:moveTo>
                    <a:lnTo>
                      <a:pt x="1" y="4"/>
                    </a:lnTo>
                    <a:lnTo>
                      <a:pt x="1" y="184"/>
                    </a:lnTo>
                    <a:lnTo>
                      <a:pt x="454" y="188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1864435" y="3955187"/>
                <a:ext cx="43861" cy="17296"/>
              </a:xfrm>
              <a:custGeom>
                <a:avLst/>
                <a:gdLst/>
                <a:ahLst/>
                <a:cxnLst/>
                <a:rect l="l" t="t" r="r" b="b"/>
                <a:pathLst>
                  <a:path w="459" h="181" extrusionOk="0">
                    <a:moveTo>
                      <a:pt x="1" y="0"/>
                    </a:moveTo>
                    <a:lnTo>
                      <a:pt x="1" y="180"/>
                    </a:lnTo>
                    <a:lnTo>
                      <a:pt x="458" y="180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5"/>
              <p:cNvSpPr/>
              <p:nvPr/>
            </p:nvSpPr>
            <p:spPr>
              <a:xfrm>
                <a:off x="1777476" y="3955569"/>
                <a:ext cx="43765" cy="16531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73" extrusionOk="0">
                    <a:moveTo>
                      <a:pt x="0" y="0"/>
                    </a:moveTo>
                    <a:lnTo>
                      <a:pt x="0" y="172"/>
                    </a:lnTo>
                    <a:lnTo>
                      <a:pt x="458" y="172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5"/>
              <p:cNvSpPr/>
              <p:nvPr/>
            </p:nvSpPr>
            <p:spPr>
              <a:xfrm>
                <a:off x="1690422" y="3955569"/>
                <a:ext cx="43765" cy="16531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73" extrusionOk="0">
                    <a:moveTo>
                      <a:pt x="458" y="0"/>
                    </a:moveTo>
                    <a:lnTo>
                      <a:pt x="0" y="5"/>
                    </a:lnTo>
                    <a:lnTo>
                      <a:pt x="0" y="168"/>
                    </a:lnTo>
                    <a:lnTo>
                      <a:pt x="458" y="172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1603367" y="3955951"/>
                <a:ext cx="43861" cy="15671"/>
              </a:xfrm>
              <a:custGeom>
                <a:avLst/>
                <a:gdLst/>
                <a:ahLst/>
                <a:cxnLst/>
                <a:rect l="l" t="t" r="r" b="b"/>
                <a:pathLst>
                  <a:path w="459" h="164" extrusionOk="0">
                    <a:moveTo>
                      <a:pt x="1" y="1"/>
                    </a:moveTo>
                    <a:lnTo>
                      <a:pt x="1" y="164"/>
                    </a:lnTo>
                    <a:lnTo>
                      <a:pt x="458" y="164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5"/>
              <p:cNvSpPr/>
              <p:nvPr/>
            </p:nvSpPr>
            <p:spPr>
              <a:xfrm>
                <a:off x="1516313" y="3956334"/>
                <a:ext cx="43861" cy="14907"/>
              </a:xfrm>
              <a:custGeom>
                <a:avLst/>
                <a:gdLst/>
                <a:ahLst/>
                <a:cxnLst/>
                <a:rect l="l" t="t" r="r" b="b"/>
                <a:pathLst>
                  <a:path w="459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58" y="156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5"/>
              <p:cNvSpPr/>
              <p:nvPr/>
            </p:nvSpPr>
            <p:spPr>
              <a:xfrm>
                <a:off x="1429258" y="3956334"/>
                <a:ext cx="43479" cy="14907"/>
              </a:xfrm>
              <a:custGeom>
                <a:avLst/>
                <a:gdLst/>
                <a:ahLst/>
                <a:cxnLst/>
                <a:rect l="l" t="t" r="r" b="b"/>
                <a:pathLst>
                  <a:path w="455" h="156" extrusionOk="0">
                    <a:moveTo>
                      <a:pt x="454" y="1"/>
                    </a:moveTo>
                    <a:lnTo>
                      <a:pt x="1" y="5"/>
                    </a:lnTo>
                    <a:lnTo>
                      <a:pt x="1" y="152"/>
                    </a:lnTo>
                    <a:lnTo>
                      <a:pt x="454" y="156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5"/>
              <p:cNvSpPr/>
              <p:nvPr/>
            </p:nvSpPr>
            <p:spPr>
              <a:xfrm>
                <a:off x="5782649" y="4634709"/>
                <a:ext cx="43383" cy="42236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42" extrusionOk="0">
                    <a:moveTo>
                      <a:pt x="0" y="0"/>
                    </a:moveTo>
                    <a:lnTo>
                      <a:pt x="0" y="441"/>
                    </a:lnTo>
                    <a:lnTo>
                      <a:pt x="454" y="441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5695213" y="4635091"/>
                <a:ext cx="43765" cy="41854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38" extrusionOk="0">
                    <a:moveTo>
                      <a:pt x="0" y="0"/>
                    </a:moveTo>
                    <a:lnTo>
                      <a:pt x="0" y="437"/>
                    </a:lnTo>
                    <a:lnTo>
                      <a:pt x="458" y="437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5608158" y="4635091"/>
                <a:ext cx="43861" cy="41472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34" extrusionOk="0">
                    <a:moveTo>
                      <a:pt x="1" y="0"/>
                    </a:moveTo>
                    <a:lnTo>
                      <a:pt x="1" y="433"/>
                    </a:lnTo>
                    <a:lnTo>
                      <a:pt x="458" y="433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5521104" y="4635474"/>
                <a:ext cx="43479" cy="4109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430" extrusionOk="0">
                    <a:moveTo>
                      <a:pt x="1" y="0"/>
                    </a:moveTo>
                    <a:lnTo>
                      <a:pt x="1" y="429"/>
                    </a:lnTo>
                    <a:lnTo>
                      <a:pt x="454" y="429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5"/>
              <p:cNvSpPr/>
              <p:nvPr/>
            </p:nvSpPr>
            <p:spPr>
              <a:xfrm>
                <a:off x="5433763" y="4635474"/>
                <a:ext cx="43765" cy="40707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26" extrusionOk="0">
                    <a:moveTo>
                      <a:pt x="457" y="0"/>
                    </a:moveTo>
                    <a:lnTo>
                      <a:pt x="0" y="4"/>
                    </a:lnTo>
                    <a:lnTo>
                      <a:pt x="0" y="425"/>
                    </a:lnTo>
                    <a:lnTo>
                      <a:pt x="457" y="425"/>
                    </a:lnTo>
                    <a:lnTo>
                      <a:pt x="45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5"/>
              <p:cNvSpPr/>
              <p:nvPr/>
            </p:nvSpPr>
            <p:spPr>
              <a:xfrm>
                <a:off x="5346708" y="4635856"/>
                <a:ext cx="43765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22" extrusionOk="0">
                    <a:moveTo>
                      <a:pt x="0" y="0"/>
                    </a:moveTo>
                    <a:lnTo>
                      <a:pt x="0" y="421"/>
                    </a:lnTo>
                    <a:lnTo>
                      <a:pt x="458" y="421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5259654" y="4635856"/>
                <a:ext cx="43383" cy="39943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18" extrusionOk="0">
                    <a:moveTo>
                      <a:pt x="454" y="0"/>
                    </a:moveTo>
                    <a:lnTo>
                      <a:pt x="0" y="5"/>
                    </a:lnTo>
                    <a:lnTo>
                      <a:pt x="0" y="417"/>
                    </a:lnTo>
                    <a:lnTo>
                      <a:pt x="454" y="417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5172217" y="4636238"/>
                <a:ext cx="43765" cy="39561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14" extrusionOk="0">
                    <a:moveTo>
                      <a:pt x="1" y="1"/>
                    </a:moveTo>
                    <a:lnTo>
                      <a:pt x="1" y="409"/>
                    </a:lnTo>
                    <a:lnTo>
                      <a:pt x="458" y="413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>
                <a:off x="5085163" y="4636238"/>
                <a:ext cx="43861" cy="39083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09" extrusionOk="0">
                    <a:moveTo>
                      <a:pt x="458" y="1"/>
                    </a:moveTo>
                    <a:lnTo>
                      <a:pt x="1" y="5"/>
                    </a:lnTo>
                    <a:lnTo>
                      <a:pt x="1" y="409"/>
                    </a:lnTo>
                    <a:lnTo>
                      <a:pt x="458" y="409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5"/>
              <p:cNvSpPr/>
              <p:nvPr/>
            </p:nvSpPr>
            <p:spPr>
              <a:xfrm>
                <a:off x="4998108" y="4636620"/>
                <a:ext cx="43479" cy="38701"/>
              </a:xfrm>
              <a:custGeom>
                <a:avLst/>
                <a:gdLst/>
                <a:ahLst/>
                <a:cxnLst/>
                <a:rect l="l" t="t" r="r" b="b"/>
                <a:pathLst>
                  <a:path w="455" h="405" extrusionOk="0">
                    <a:moveTo>
                      <a:pt x="1" y="1"/>
                    </a:moveTo>
                    <a:lnTo>
                      <a:pt x="1" y="401"/>
                    </a:lnTo>
                    <a:lnTo>
                      <a:pt x="454" y="405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5"/>
              <p:cNvSpPr/>
              <p:nvPr/>
            </p:nvSpPr>
            <p:spPr>
              <a:xfrm>
                <a:off x="4911149" y="4636620"/>
                <a:ext cx="43383" cy="38319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1" extrusionOk="0">
                    <a:moveTo>
                      <a:pt x="453" y="1"/>
                    </a:moveTo>
                    <a:lnTo>
                      <a:pt x="0" y="5"/>
                    </a:lnTo>
                    <a:lnTo>
                      <a:pt x="0" y="401"/>
                    </a:lnTo>
                    <a:lnTo>
                      <a:pt x="453" y="401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5"/>
              <p:cNvSpPr/>
              <p:nvPr/>
            </p:nvSpPr>
            <p:spPr>
              <a:xfrm>
                <a:off x="4823713" y="4637003"/>
                <a:ext cx="43765" cy="3793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97" extrusionOk="0">
                    <a:moveTo>
                      <a:pt x="0" y="1"/>
                    </a:moveTo>
                    <a:lnTo>
                      <a:pt x="0" y="393"/>
                    </a:lnTo>
                    <a:lnTo>
                      <a:pt x="458" y="397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5"/>
              <p:cNvSpPr/>
              <p:nvPr/>
            </p:nvSpPr>
            <p:spPr>
              <a:xfrm>
                <a:off x="4736658" y="4637003"/>
                <a:ext cx="43765" cy="37554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93" extrusionOk="0">
                    <a:moveTo>
                      <a:pt x="458" y="1"/>
                    </a:moveTo>
                    <a:lnTo>
                      <a:pt x="0" y="5"/>
                    </a:lnTo>
                    <a:lnTo>
                      <a:pt x="0" y="393"/>
                    </a:lnTo>
                    <a:lnTo>
                      <a:pt x="458" y="393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4649604" y="4637385"/>
                <a:ext cx="43383" cy="3717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89" extrusionOk="0">
                    <a:moveTo>
                      <a:pt x="1" y="1"/>
                    </a:moveTo>
                    <a:lnTo>
                      <a:pt x="1" y="385"/>
                    </a:lnTo>
                    <a:lnTo>
                      <a:pt x="454" y="389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5"/>
              <p:cNvSpPr/>
              <p:nvPr/>
            </p:nvSpPr>
            <p:spPr>
              <a:xfrm>
                <a:off x="4562167" y="4637767"/>
                <a:ext cx="43861" cy="36407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81" extrusionOk="0">
                    <a:moveTo>
                      <a:pt x="1" y="1"/>
                    </a:moveTo>
                    <a:lnTo>
                      <a:pt x="1" y="381"/>
                    </a:lnTo>
                    <a:lnTo>
                      <a:pt x="458" y="381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5"/>
              <p:cNvSpPr/>
              <p:nvPr/>
            </p:nvSpPr>
            <p:spPr>
              <a:xfrm>
                <a:off x="4475113" y="4637767"/>
                <a:ext cx="43861" cy="36407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81" extrusionOk="0">
                    <a:moveTo>
                      <a:pt x="1" y="1"/>
                    </a:moveTo>
                    <a:lnTo>
                      <a:pt x="1" y="377"/>
                    </a:lnTo>
                    <a:lnTo>
                      <a:pt x="458" y="381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5"/>
              <p:cNvSpPr/>
              <p:nvPr/>
            </p:nvSpPr>
            <p:spPr>
              <a:xfrm>
                <a:off x="4388154" y="4638149"/>
                <a:ext cx="43383" cy="35643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73" extrusionOk="0">
                    <a:moveTo>
                      <a:pt x="0" y="1"/>
                    </a:moveTo>
                    <a:lnTo>
                      <a:pt x="0" y="373"/>
                    </a:lnTo>
                    <a:lnTo>
                      <a:pt x="453" y="373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5"/>
              <p:cNvSpPr/>
              <p:nvPr/>
            </p:nvSpPr>
            <p:spPr>
              <a:xfrm>
                <a:off x="4300717" y="4638149"/>
                <a:ext cx="43765" cy="35261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69" extrusionOk="0">
                    <a:moveTo>
                      <a:pt x="0" y="1"/>
                    </a:moveTo>
                    <a:lnTo>
                      <a:pt x="0" y="369"/>
                    </a:lnTo>
                    <a:lnTo>
                      <a:pt x="458" y="369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5"/>
              <p:cNvSpPr/>
              <p:nvPr/>
            </p:nvSpPr>
            <p:spPr>
              <a:xfrm>
                <a:off x="4213663" y="4638627"/>
                <a:ext cx="43765" cy="34783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64" extrusionOk="0">
                    <a:moveTo>
                      <a:pt x="0" y="0"/>
                    </a:moveTo>
                    <a:lnTo>
                      <a:pt x="0" y="364"/>
                    </a:lnTo>
                    <a:lnTo>
                      <a:pt x="458" y="364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5"/>
              <p:cNvSpPr/>
              <p:nvPr/>
            </p:nvSpPr>
            <p:spPr>
              <a:xfrm>
                <a:off x="4126608" y="4638627"/>
                <a:ext cx="43383" cy="34401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60" extrusionOk="0">
                    <a:moveTo>
                      <a:pt x="1" y="0"/>
                    </a:moveTo>
                    <a:lnTo>
                      <a:pt x="1" y="359"/>
                    </a:lnTo>
                    <a:lnTo>
                      <a:pt x="454" y="359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5"/>
              <p:cNvSpPr/>
              <p:nvPr/>
            </p:nvSpPr>
            <p:spPr>
              <a:xfrm>
                <a:off x="4039172" y="4639009"/>
                <a:ext cx="43861" cy="34018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6" extrusionOk="0">
                    <a:moveTo>
                      <a:pt x="1" y="0"/>
                    </a:moveTo>
                    <a:lnTo>
                      <a:pt x="1" y="355"/>
                    </a:lnTo>
                    <a:lnTo>
                      <a:pt x="458" y="355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5"/>
              <p:cNvSpPr/>
              <p:nvPr/>
            </p:nvSpPr>
            <p:spPr>
              <a:xfrm>
                <a:off x="3952117" y="4639009"/>
                <a:ext cx="43861" cy="33636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2" extrusionOk="0">
                    <a:moveTo>
                      <a:pt x="1" y="0"/>
                    </a:moveTo>
                    <a:lnTo>
                      <a:pt x="1" y="351"/>
                    </a:lnTo>
                    <a:lnTo>
                      <a:pt x="458" y="351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5"/>
              <p:cNvSpPr/>
              <p:nvPr/>
            </p:nvSpPr>
            <p:spPr>
              <a:xfrm>
                <a:off x="3865158" y="4639392"/>
                <a:ext cx="43383" cy="3325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48" extrusionOk="0">
                    <a:moveTo>
                      <a:pt x="0" y="0"/>
                    </a:moveTo>
                    <a:lnTo>
                      <a:pt x="0" y="347"/>
                    </a:lnTo>
                    <a:lnTo>
                      <a:pt x="454" y="347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5"/>
              <p:cNvSpPr/>
              <p:nvPr/>
            </p:nvSpPr>
            <p:spPr>
              <a:xfrm>
                <a:off x="3777722" y="4639392"/>
                <a:ext cx="43765" cy="3287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44" extrusionOk="0">
                    <a:moveTo>
                      <a:pt x="458" y="0"/>
                    </a:moveTo>
                    <a:lnTo>
                      <a:pt x="0" y="4"/>
                    </a:lnTo>
                    <a:lnTo>
                      <a:pt x="0" y="343"/>
                    </a:lnTo>
                    <a:lnTo>
                      <a:pt x="458" y="343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5"/>
              <p:cNvSpPr/>
              <p:nvPr/>
            </p:nvSpPr>
            <p:spPr>
              <a:xfrm>
                <a:off x="3690667" y="4639774"/>
                <a:ext cx="43765" cy="3249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40" extrusionOk="0">
                    <a:moveTo>
                      <a:pt x="0" y="0"/>
                    </a:moveTo>
                    <a:lnTo>
                      <a:pt x="0" y="339"/>
                    </a:lnTo>
                    <a:lnTo>
                      <a:pt x="458" y="339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5"/>
              <p:cNvSpPr/>
              <p:nvPr/>
            </p:nvSpPr>
            <p:spPr>
              <a:xfrm>
                <a:off x="3603613" y="4639774"/>
                <a:ext cx="43479" cy="32107"/>
              </a:xfrm>
              <a:custGeom>
                <a:avLst/>
                <a:gdLst/>
                <a:ahLst/>
                <a:cxnLst/>
                <a:rect l="l" t="t" r="r" b="b"/>
                <a:pathLst>
                  <a:path w="455" h="336" extrusionOk="0">
                    <a:moveTo>
                      <a:pt x="454" y="0"/>
                    </a:moveTo>
                    <a:lnTo>
                      <a:pt x="1" y="4"/>
                    </a:lnTo>
                    <a:lnTo>
                      <a:pt x="1" y="335"/>
                    </a:lnTo>
                    <a:lnTo>
                      <a:pt x="454" y="335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5"/>
              <p:cNvSpPr/>
              <p:nvPr/>
            </p:nvSpPr>
            <p:spPr>
              <a:xfrm>
                <a:off x="3516176" y="4640156"/>
                <a:ext cx="43861" cy="3172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32" extrusionOk="0">
                    <a:moveTo>
                      <a:pt x="1" y="0"/>
                    </a:moveTo>
                    <a:lnTo>
                      <a:pt x="1" y="331"/>
                    </a:lnTo>
                    <a:lnTo>
                      <a:pt x="458" y="331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5"/>
              <p:cNvSpPr/>
              <p:nvPr/>
            </p:nvSpPr>
            <p:spPr>
              <a:xfrm>
                <a:off x="3429122" y="4640156"/>
                <a:ext cx="43861" cy="31343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28" extrusionOk="0">
                    <a:moveTo>
                      <a:pt x="458" y="0"/>
                    </a:moveTo>
                    <a:lnTo>
                      <a:pt x="1" y="4"/>
                    </a:lnTo>
                    <a:lnTo>
                      <a:pt x="1" y="327"/>
                    </a:lnTo>
                    <a:lnTo>
                      <a:pt x="458" y="327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5"/>
              <p:cNvSpPr/>
              <p:nvPr/>
            </p:nvSpPr>
            <p:spPr>
              <a:xfrm>
                <a:off x="3342163" y="4640538"/>
                <a:ext cx="43383" cy="30961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24" extrusionOk="0">
                    <a:moveTo>
                      <a:pt x="0" y="0"/>
                    </a:moveTo>
                    <a:lnTo>
                      <a:pt x="0" y="319"/>
                    </a:lnTo>
                    <a:lnTo>
                      <a:pt x="454" y="323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5"/>
              <p:cNvSpPr/>
              <p:nvPr/>
            </p:nvSpPr>
            <p:spPr>
              <a:xfrm>
                <a:off x="3254726" y="4640538"/>
                <a:ext cx="43765" cy="30578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20" extrusionOk="0">
                    <a:moveTo>
                      <a:pt x="458" y="0"/>
                    </a:moveTo>
                    <a:lnTo>
                      <a:pt x="0" y="5"/>
                    </a:lnTo>
                    <a:lnTo>
                      <a:pt x="0" y="319"/>
                    </a:lnTo>
                    <a:lnTo>
                      <a:pt x="458" y="319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5"/>
              <p:cNvSpPr/>
              <p:nvPr/>
            </p:nvSpPr>
            <p:spPr>
              <a:xfrm>
                <a:off x="3167672" y="4640920"/>
                <a:ext cx="43765" cy="3019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16" extrusionOk="0">
                    <a:moveTo>
                      <a:pt x="0" y="1"/>
                    </a:moveTo>
                    <a:lnTo>
                      <a:pt x="0" y="311"/>
                    </a:lnTo>
                    <a:lnTo>
                      <a:pt x="458" y="315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5"/>
              <p:cNvSpPr/>
              <p:nvPr/>
            </p:nvSpPr>
            <p:spPr>
              <a:xfrm>
                <a:off x="3080617" y="4640920"/>
                <a:ext cx="43479" cy="29718"/>
              </a:xfrm>
              <a:custGeom>
                <a:avLst/>
                <a:gdLst/>
                <a:ahLst/>
                <a:cxnLst/>
                <a:rect l="l" t="t" r="r" b="b"/>
                <a:pathLst>
                  <a:path w="455" h="311" extrusionOk="0">
                    <a:moveTo>
                      <a:pt x="454" y="1"/>
                    </a:moveTo>
                    <a:lnTo>
                      <a:pt x="1" y="5"/>
                    </a:lnTo>
                    <a:lnTo>
                      <a:pt x="1" y="311"/>
                    </a:lnTo>
                    <a:lnTo>
                      <a:pt x="454" y="311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5"/>
              <p:cNvSpPr/>
              <p:nvPr/>
            </p:nvSpPr>
            <p:spPr>
              <a:xfrm>
                <a:off x="2993563" y="4641303"/>
                <a:ext cx="43479" cy="29336"/>
              </a:xfrm>
              <a:custGeom>
                <a:avLst/>
                <a:gdLst/>
                <a:ahLst/>
                <a:cxnLst/>
                <a:rect l="l" t="t" r="r" b="b"/>
                <a:pathLst>
                  <a:path w="455" h="307" extrusionOk="0">
                    <a:moveTo>
                      <a:pt x="1" y="1"/>
                    </a:moveTo>
                    <a:lnTo>
                      <a:pt x="1" y="303"/>
                    </a:lnTo>
                    <a:lnTo>
                      <a:pt x="454" y="307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5"/>
              <p:cNvSpPr/>
              <p:nvPr/>
            </p:nvSpPr>
            <p:spPr>
              <a:xfrm>
                <a:off x="2906222" y="4641685"/>
                <a:ext cx="43765" cy="2857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99" extrusionOk="0">
                    <a:moveTo>
                      <a:pt x="0" y="1"/>
                    </a:moveTo>
                    <a:lnTo>
                      <a:pt x="0" y="299"/>
                    </a:lnTo>
                    <a:lnTo>
                      <a:pt x="457" y="299"/>
                    </a:lnTo>
                    <a:lnTo>
                      <a:pt x="45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5"/>
              <p:cNvSpPr/>
              <p:nvPr/>
            </p:nvSpPr>
            <p:spPr>
              <a:xfrm>
                <a:off x="2819167" y="4641685"/>
                <a:ext cx="43765" cy="2857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99" extrusionOk="0">
                    <a:moveTo>
                      <a:pt x="0" y="1"/>
                    </a:moveTo>
                    <a:lnTo>
                      <a:pt x="0" y="295"/>
                    </a:lnTo>
                    <a:lnTo>
                      <a:pt x="458" y="299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5"/>
              <p:cNvSpPr/>
              <p:nvPr/>
            </p:nvSpPr>
            <p:spPr>
              <a:xfrm>
                <a:off x="2732113" y="4642067"/>
                <a:ext cx="43383" cy="27807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91" extrusionOk="0">
                    <a:moveTo>
                      <a:pt x="0" y="1"/>
                    </a:moveTo>
                    <a:lnTo>
                      <a:pt x="0" y="291"/>
                    </a:lnTo>
                    <a:lnTo>
                      <a:pt x="454" y="291"/>
                    </a:ln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5"/>
              <p:cNvSpPr/>
              <p:nvPr/>
            </p:nvSpPr>
            <p:spPr>
              <a:xfrm>
                <a:off x="2644676" y="4642067"/>
                <a:ext cx="4376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87" extrusionOk="0">
                    <a:moveTo>
                      <a:pt x="1" y="1"/>
                    </a:moveTo>
                    <a:lnTo>
                      <a:pt x="1" y="287"/>
                    </a:lnTo>
                    <a:lnTo>
                      <a:pt x="458" y="287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5"/>
              <p:cNvSpPr/>
              <p:nvPr/>
            </p:nvSpPr>
            <p:spPr>
              <a:xfrm>
                <a:off x="2557622" y="4642449"/>
                <a:ext cx="43861" cy="27043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83" extrusionOk="0">
                    <a:moveTo>
                      <a:pt x="1" y="1"/>
                    </a:moveTo>
                    <a:lnTo>
                      <a:pt x="1" y="283"/>
                    </a:lnTo>
                    <a:lnTo>
                      <a:pt x="458" y="283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5"/>
              <p:cNvSpPr/>
              <p:nvPr/>
            </p:nvSpPr>
            <p:spPr>
              <a:xfrm>
                <a:off x="2470185" y="4642449"/>
                <a:ext cx="43861" cy="26661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79" extrusionOk="0">
                    <a:moveTo>
                      <a:pt x="1" y="1"/>
                    </a:moveTo>
                    <a:lnTo>
                      <a:pt x="1" y="279"/>
                    </a:lnTo>
                    <a:lnTo>
                      <a:pt x="458" y="279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5"/>
              <p:cNvSpPr/>
              <p:nvPr/>
            </p:nvSpPr>
            <p:spPr>
              <a:xfrm>
                <a:off x="2383226" y="4642832"/>
                <a:ext cx="43765" cy="26278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75" extrusionOk="0">
                    <a:moveTo>
                      <a:pt x="0" y="1"/>
                    </a:moveTo>
                    <a:lnTo>
                      <a:pt x="0" y="275"/>
                    </a:lnTo>
                    <a:lnTo>
                      <a:pt x="457" y="275"/>
                    </a:lnTo>
                    <a:lnTo>
                      <a:pt x="45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5"/>
              <p:cNvSpPr/>
              <p:nvPr/>
            </p:nvSpPr>
            <p:spPr>
              <a:xfrm>
                <a:off x="2296172" y="4642832"/>
                <a:ext cx="43765" cy="2589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71" extrusionOk="0">
                    <a:moveTo>
                      <a:pt x="0" y="1"/>
                    </a:moveTo>
                    <a:lnTo>
                      <a:pt x="0" y="271"/>
                    </a:lnTo>
                    <a:lnTo>
                      <a:pt x="458" y="271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5"/>
              <p:cNvSpPr/>
              <p:nvPr/>
            </p:nvSpPr>
            <p:spPr>
              <a:xfrm>
                <a:off x="2209117" y="4643309"/>
                <a:ext cx="43383" cy="25418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66" extrusionOk="0">
                    <a:moveTo>
                      <a:pt x="0" y="0"/>
                    </a:moveTo>
                    <a:lnTo>
                      <a:pt x="0" y="266"/>
                    </a:lnTo>
                    <a:lnTo>
                      <a:pt x="454" y="266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5"/>
              <p:cNvSpPr/>
              <p:nvPr/>
            </p:nvSpPr>
            <p:spPr>
              <a:xfrm>
                <a:off x="2121681" y="4643309"/>
                <a:ext cx="43765" cy="2503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62" extrusionOk="0">
                    <a:moveTo>
                      <a:pt x="1" y="0"/>
                    </a:moveTo>
                    <a:lnTo>
                      <a:pt x="1" y="261"/>
                    </a:lnTo>
                    <a:lnTo>
                      <a:pt x="458" y="261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5"/>
              <p:cNvSpPr/>
              <p:nvPr/>
            </p:nvSpPr>
            <p:spPr>
              <a:xfrm>
                <a:off x="2034626" y="4643692"/>
                <a:ext cx="43861" cy="24654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58" extrusionOk="0">
                    <a:moveTo>
                      <a:pt x="1" y="0"/>
                    </a:moveTo>
                    <a:lnTo>
                      <a:pt x="1" y="257"/>
                    </a:lnTo>
                    <a:lnTo>
                      <a:pt x="458" y="257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5"/>
              <p:cNvSpPr/>
              <p:nvPr/>
            </p:nvSpPr>
            <p:spPr>
              <a:xfrm>
                <a:off x="1947572" y="4643692"/>
                <a:ext cx="43479" cy="24272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54" extrusionOk="0">
                    <a:moveTo>
                      <a:pt x="454" y="0"/>
                    </a:moveTo>
                    <a:lnTo>
                      <a:pt x="1" y="4"/>
                    </a:lnTo>
                    <a:lnTo>
                      <a:pt x="1" y="253"/>
                    </a:lnTo>
                    <a:lnTo>
                      <a:pt x="454" y="253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5"/>
              <p:cNvSpPr/>
              <p:nvPr/>
            </p:nvSpPr>
            <p:spPr>
              <a:xfrm>
                <a:off x="1860231" y="4644074"/>
                <a:ext cx="43765" cy="23889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50" extrusionOk="0">
                    <a:moveTo>
                      <a:pt x="0" y="0"/>
                    </a:moveTo>
                    <a:lnTo>
                      <a:pt x="0" y="249"/>
                    </a:lnTo>
                    <a:lnTo>
                      <a:pt x="457" y="249"/>
                    </a:lnTo>
                    <a:lnTo>
                      <a:pt x="45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5"/>
              <p:cNvSpPr/>
              <p:nvPr/>
            </p:nvSpPr>
            <p:spPr>
              <a:xfrm>
                <a:off x="1773176" y="4644074"/>
                <a:ext cx="43765" cy="23507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46" extrusionOk="0">
                    <a:moveTo>
                      <a:pt x="458" y="0"/>
                    </a:moveTo>
                    <a:lnTo>
                      <a:pt x="0" y="4"/>
                    </a:lnTo>
                    <a:lnTo>
                      <a:pt x="0" y="245"/>
                    </a:lnTo>
                    <a:lnTo>
                      <a:pt x="458" y="245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5"/>
              <p:cNvSpPr/>
              <p:nvPr/>
            </p:nvSpPr>
            <p:spPr>
              <a:xfrm>
                <a:off x="1686122" y="4644456"/>
                <a:ext cx="43383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42" extrusionOk="0">
                    <a:moveTo>
                      <a:pt x="0" y="0"/>
                    </a:moveTo>
                    <a:lnTo>
                      <a:pt x="0" y="237"/>
                    </a:lnTo>
                    <a:lnTo>
                      <a:pt x="454" y="241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5"/>
              <p:cNvSpPr/>
              <p:nvPr/>
            </p:nvSpPr>
            <p:spPr>
              <a:xfrm>
                <a:off x="1598685" y="4644456"/>
                <a:ext cx="43765" cy="22743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38" extrusionOk="0">
                    <a:moveTo>
                      <a:pt x="458" y="0"/>
                    </a:moveTo>
                    <a:lnTo>
                      <a:pt x="1" y="4"/>
                    </a:lnTo>
                    <a:lnTo>
                      <a:pt x="1" y="237"/>
                    </a:lnTo>
                    <a:lnTo>
                      <a:pt x="458" y="237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5"/>
              <p:cNvSpPr/>
              <p:nvPr/>
            </p:nvSpPr>
            <p:spPr>
              <a:xfrm>
                <a:off x="1511631" y="4644838"/>
                <a:ext cx="43861" cy="2236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234" extrusionOk="0">
                    <a:moveTo>
                      <a:pt x="1" y="0"/>
                    </a:moveTo>
                    <a:lnTo>
                      <a:pt x="1" y="229"/>
                    </a:lnTo>
                    <a:lnTo>
                      <a:pt x="458" y="233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5"/>
              <p:cNvSpPr/>
              <p:nvPr/>
            </p:nvSpPr>
            <p:spPr>
              <a:xfrm>
                <a:off x="1424576" y="4644838"/>
                <a:ext cx="43479" cy="21978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30" extrusionOk="0">
                    <a:moveTo>
                      <a:pt x="454" y="0"/>
                    </a:moveTo>
                    <a:lnTo>
                      <a:pt x="1" y="4"/>
                    </a:lnTo>
                    <a:lnTo>
                      <a:pt x="1" y="229"/>
                    </a:lnTo>
                    <a:lnTo>
                      <a:pt x="454" y="229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6" name="Google Shape;276;p5"/>
            <p:cNvSpPr/>
            <p:nvPr/>
          </p:nvSpPr>
          <p:spPr>
            <a:xfrm>
              <a:off x="1337235" y="4645221"/>
              <a:ext cx="43765" cy="21596"/>
            </a:xfrm>
            <a:custGeom>
              <a:avLst/>
              <a:gdLst/>
              <a:ahLst/>
              <a:cxnLst/>
              <a:rect l="l" t="t" r="r" b="b"/>
              <a:pathLst>
                <a:path w="458" h="226" extrusionOk="0">
                  <a:moveTo>
                    <a:pt x="0" y="0"/>
                  </a:moveTo>
                  <a:lnTo>
                    <a:pt x="0" y="221"/>
                  </a:lnTo>
                  <a:lnTo>
                    <a:pt x="458" y="22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1249416" y="4644456"/>
              <a:ext cx="44530" cy="21978"/>
            </a:xfrm>
            <a:custGeom>
              <a:avLst/>
              <a:gdLst/>
              <a:ahLst/>
              <a:cxnLst/>
              <a:rect l="l" t="t" r="r" b="b"/>
              <a:pathLst>
                <a:path w="466" h="230" extrusionOk="0">
                  <a:moveTo>
                    <a:pt x="16" y="0"/>
                  </a:moveTo>
                  <a:lnTo>
                    <a:pt x="0" y="200"/>
                  </a:lnTo>
                  <a:cubicBezTo>
                    <a:pt x="155" y="217"/>
                    <a:pt x="311" y="225"/>
                    <a:pt x="466" y="229"/>
                  </a:cubicBezTo>
                  <a:lnTo>
                    <a:pt x="466" y="13"/>
                  </a:lnTo>
                  <a:cubicBezTo>
                    <a:pt x="315" y="13"/>
                    <a:pt x="168" y="8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1162362" y="4633085"/>
              <a:ext cx="46154" cy="24749"/>
            </a:xfrm>
            <a:custGeom>
              <a:avLst/>
              <a:gdLst/>
              <a:ahLst/>
              <a:cxnLst/>
              <a:rect l="l" t="t" r="r" b="b"/>
              <a:pathLst>
                <a:path w="483" h="259" extrusionOk="0">
                  <a:moveTo>
                    <a:pt x="37" y="1"/>
                  </a:moveTo>
                  <a:lnTo>
                    <a:pt x="0" y="164"/>
                  </a:lnTo>
                  <a:cubicBezTo>
                    <a:pt x="151" y="197"/>
                    <a:pt x="298" y="230"/>
                    <a:pt x="454" y="258"/>
                  </a:cubicBezTo>
                  <a:lnTo>
                    <a:pt x="482" y="74"/>
                  </a:lnTo>
                  <a:cubicBezTo>
                    <a:pt x="331" y="58"/>
                    <a:pt x="184" y="34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1078461" y="4610437"/>
              <a:ext cx="45772" cy="26278"/>
            </a:xfrm>
            <a:custGeom>
              <a:avLst/>
              <a:gdLst/>
              <a:ahLst/>
              <a:cxnLst/>
              <a:rect l="l" t="t" r="r" b="b"/>
              <a:pathLst>
                <a:path w="479" h="275" extrusionOk="0">
                  <a:moveTo>
                    <a:pt x="45" y="1"/>
                  </a:moveTo>
                  <a:lnTo>
                    <a:pt x="0" y="119"/>
                  </a:lnTo>
                  <a:cubicBezTo>
                    <a:pt x="143" y="177"/>
                    <a:pt x="290" y="230"/>
                    <a:pt x="433" y="275"/>
                  </a:cubicBezTo>
                  <a:lnTo>
                    <a:pt x="478" y="136"/>
                  </a:lnTo>
                  <a:cubicBezTo>
                    <a:pt x="331" y="95"/>
                    <a:pt x="188" y="5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999242" y="4576131"/>
              <a:ext cx="43383" cy="28189"/>
            </a:xfrm>
            <a:custGeom>
              <a:avLst/>
              <a:gdLst/>
              <a:ahLst/>
              <a:cxnLst/>
              <a:rect l="l" t="t" r="r" b="b"/>
              <a:pathLst>
                <a:path w="454" h="295" extrusionOk="0">
                  <a:moveTo>
                    <a:pt x="45" y="1"/>
                  </a:moveTo>
                  <a:lnTo>
                    <a:pt x="0" y="82"/>
                  </a:lnTo>
                  <a:cubicBezTo>
                    <a:pt x="131" y="160"/>
                    <a:pt x="270" y="229"/>
                    <a:pt x="408" y="295"/>
                  </a:cubicBezTo>
                  <a:lnTo>
                    <a:pt x="453" y="193"/>
                  </a:lnTo>
                  <a:cubicBezTo>
                    <a:pt x="315" y="131"/>
                    <a:pt x="176" y="7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925853" y="4531601"/>
              <a:ext cx="39847" cy="29814"/>
            </a:xfrm>
            <a:custGeom>
              <a:avLst/>
              <a:gdLst/>
              <a:ahLst/>
              <a:cxnLst/>
              <a:rect l="l" t="t" r="r" b="b"/>
              <a:pathLst>
                <a:path w="417" h="312" extrusionOk="0">
                  <a:moveTo>
                    <a:pt x="33" y="1"/>
                  </a:moveTo>
                  <a:lnTo>
                    <a:pt x="0" y="50"/>
                  </a:lnTo>
                  <a:cubicBezTo>
                    <a:pt x="123" y="144"/>
                    <a:pt x="245" y="230"/>
                    <a:pt x="376" y="311"/>
                  </a:cubicBezTo>
                  <a:lnTo>
                    <a:pt x="417" y="246"/>
                  </a:lnTo>
                  <a:cubicBezTo>
                    <a:pt x="286" y="168"/>
                    <a:pt x="159" y="87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859439" y="4477801"/>
              <a:ext cx="34878" cy="31343"/>
            </a:xfrm>
            <a:custGeom>
              <a:avLst/>
              <a:gdLst/>
              <a:ahLst/>
              <a:cxnLst/>
              <a:rect l="l" t="t" r="r" b="b"/>
              <a:pathLst>
                <a:path w="365" h="328" extrusionOk="0">
                  <a:moveTo>
                    <a:pt x="17" y="0"/>
                  </a:moveTo>
                  <a:lnTo>
                    <a:pt x="1" y="17"/>
                  </a:lnTo>
                  <a:cubicBezTo>
                    <a:pt x="111" y="123"/>
                    <a:pt x="221" y="229"/>
                    <a:pt x="340" y="327"/>
                  </a:cubicBezTo>
                  <a:lnTo>
                    <a:pt x="364" y="294"/>
                  </a:lnTo>
                  <a:cubicBezTo>
                    <a:pt x="246" y="200"/>
                    <a:pt x="132" y="102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815386" y="4431359"/>
              <a:ext cx="14525" cy="16436"/>
            </a:xfrm>
            <a:custGeom>
              <a:avLst/>
              <a:gdLst/>
              <a:ahLst/>
              <a:cxnLst/>
              <a:rect l="l" t="t" r="r" b="b"/>
              <a:pathLst>
                <a:path w="152" h="172" extrusionOk="0">
                  <a:moveTo>
                    <a:pt x="0" y="0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5"/>
            <p:cNvSpPr/>
            <p:nvPr/>
          </p:nvSpPr>
          <p:spPr>
            <a:xfrm rot="10800000">
              <a:off x="6220527" y="4640538"/>
              <a:ext cx="43861" cy="34015"/>
            </a:xfrm>
            <a:custGeom>
              <a:avLst/>
              <a:gdLst/>
              <a:ahLst/>
              <a:cxnLst/>
              <a:rect l="l" t="t" r="r" b="b"/>
              <a:pathLst>
                <a:path w="459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58" y="15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5"/>
            <p:cNvSpPr/>
            <p:nvPr/>
          </p:nvSpPr>
          <p:spPr>
            <a:xfrm rot="10800000">
              <a:off x="6307964" y="4640538"/>
              <a:ext cx="43479" cy="34015"/>
            </a:xfrm>
            <a:custGeom>
              <a:avLst/>
              <a:gdLst/>
              <a:ahLst/>
              <a:cxnLst/>
              <a:rect l="l" t="t" r="r" b="b"/>
              <a:pathLst>
                <a:path w="455" h="156" extrusionOk="0">
                  <a:moveTo>
                    <a:pt x="454" y="1"/>
                  </a:moveTo>
                  <a:lnTo>
                    <a:pt x="1" y="5"/>
                  </a:lnTo>
                  <a:lnTo>
                    <a:pt x="1" y="152"/>
                  </a:lnTo>
                  <a:lnTo>
                    <a:pt x="454" y="156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5"/>
            <p:cNvSpPr/>
            <p:nvPr/>
          </p:nvSpPr>
          <p:spPr>
            <a:xfrm rot="10800000">
              <a:off x="6395018" y="4641410"/>
              <a:ext cx="43383" cy="32271"/>
            </a:xfrm>
            <a:custGeom>
              <a:avLst/>
              <a:gdLst/>
              <a:ahLst/>
              <a:cxnLst/>
              <a:rect l="l" t="t" r="r" b="b"/>
              <a:pathLst>
                <a:path w="454" h="148" extrusionOk="0">
                  <a:moveTo>
                    <a:pt x="0" y="1"/>
                  </a:moveTo>
                  <a:lnTo>
                    <a:pt x="0" y="148"/>
                  </a:lnTo>
                  <a:lnTo>
                    <a:pt x="454" y="14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5"/>
            <p:cNvSpPr/>
            <p:nvPr/>
          </p:nvSpPr>
          <p:spPr>
            <a:xfrm rot="10800000">
              <a:off x="6481690" y="4642282"/>
              <a:ext cx="43765" cy="32271"/>
            </a:xfrm>
            <a:custGeom>
              <a:avLst/>
              <a:gdLst/>
              <a:ahLst/>
              <a:cxnLst/>
              <a:rect l="l" t="t" r="r" b="b"/>
              <a:pathLst>
                <a:path w="458" h="148" extrusionOk="0">
                  <a:moveTo>
                    <a:pt x="4" y="1"/>
                  </a:moveTo>
                  <a:lnTo>
                    <a:pt x="0" y="131"/>
                  </a:lnTo>
                  <a:cubicBezTo>
                    <a:pt x="151" y="140"/>
                    <a:pt x="307" y="148"/>
                    <a:pt x="458" y="148"/>
                  </a:cubicBezTo>
                  <a:lnTo>
                    <a:pt x="458" y="9"/>
                  </a:lnTo>
                  <a:cubicBezTo>
                    <a:pt x="307" y="9"/>
                    <a:pt x="156" y="9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5"/>
            <p:cNvSpPr/>
            <p:nvPr/>
          </p:nvSpPr>
          <p:spPr>
            <a:xfrm rot="10357179">
              <a:off x="6567890" y="4647532"/>
              <a:ext cx="44617" cy="36563"/>
            </a:xfrm>
            <a:custGeom>
              <a:avLst/>
              <a:gdLst/>
              <a:ahLst/>
              <a:cxnLst/>
              <a:rect l="l" t="t" r="r" b="b"/>
              <a:pathLst>
                <a:path w="467" h="185" extrusionOk="0">
                  <a:moveTo>
                    <a:pt x="21" y="1"/>
                  </a:moveTo>
                  <a:lnTo>
                    <a:pt x="1" y="107"/>
                  </a:lnTo>
                  <a:cubicBezTo>
                    <a:pt x="148" y="135"/>
                    <a:pt x="299" y="164"/>
                    <a:pt x="454" y="184"/>
                  </a:cubicBezTo>
                  <a:lnTo>
                    <a:pt x="466" y="66"/>
                  </a:lnTo>
                  <a:cubicBezTo>
                    <a:pt x="319" y="50"/>
                    <a:pt x="168" y="29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5"/>
            <p:cNvSpPr/>
            <p:nvPr/>
          </p:nvSpPr>
          <p:spPr>
            <a:xfrm rot="10199104">
              <a:off x="6653029" y="4665079"/>
              <a:ext cx="44140" cy="40591"/>
            </a:xfrm>
            <a:custGeom>
              <a:avLst/>
              <a:gdLst/>
              <a:ahLst/>
              <a:cxnLst/>
              <a:rect l="l" t="t" r="r" b="b"/>
              <a:pathLst>
                <a:path w="462" h="213" extrusionOk="0">
                  <a:moveTo>
                    <a:pt x="25" y="0"/>
                  </a:moveTo>
                  <a:lnTo>
                    <a:pt x="0" y="78"/>
                  </a:lnTo>
                  <a:cubicBezTo>
                    <a:pt x="147" y="127"/>
                    <a:pt x="290" y="172"/>
                    <a:pt x="437" y="213"/>
                  </a:cubicBezTo>
                  <a:lnTo>
                    <a:pt x="462" y="119"/>
                  </a:lnTo>
                  <a:cubicBezTo>
                    <a:pt x="315" y="86"/>
                    <a:pt x="172" y="45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5"/>
            <p:cNvSpPr/>
            <p:nvPr/>
          </p:nvSpPr>
          <p:spPr>
            <a:xfrm rot="10307754">
              <a:off x="6735393" y="4693574"/>
              <a:ext cx="42615" cy="40864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29" y="0"/>
                  </a:moveTo>
                  <a:lnTo>
                    <a:pt x="1" y="53"/>
                  </a:lnTo>
                  <a:cubicBezTo>
                    <a:pt x="140" y="123"/>
                    <a:pt x="279" y="188"/>
                    <a:pt x="417" y="245"/>
                  </a:cubicBezTo>
                  <a:lnTo>
                    <a:pt x="446" y="180"/>
                  </a:lnTo>
                  <a:cubicBezTo>
                    <a:pt x="303" y="123"/>
                    <a:pt x="164" y="66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5"/>
            <p:cNvSpPr/>
            <p:nvPr/>
          </p:nvSpPr>
          <p:spPr>
            <a:xfrm rot="10517640">
              <a:off x="6813753" y="4732666"/>
              <a:ext cx="39179" cy="40158"/>
            </a:xfrm>
            <a:custGeom>
              <a:avLst/>
              <a:gdLst/>
              <a:ahLst/>
              <a:cxnLst/>
              <a:rect l="l" t="t" r="r" b="b"/>
              <a:pathLst>
                <a:path w="410" h="282" extrusionOk="0">
                  <a:moveTo>
                    <a:pt x="21" y="0"/>
                  </a:moveTo>
                  <a:lnTo>
                    <a:pt x="1" y="33"/>
                  </a:lnTo>
                  <a:cubicBezTo>
                    <a:pt x="127" y="119"/>
                    <a:pt x="254" y="204"/>
                    <a:pt x="385" y="282"/>
                  </a:cubicBezTo>
                  <a:lnTo>
                    <a:pt x="409" y="237"/>
                  </a:lnTo>
                  <a:cubicBezTo>
                    <a:pt x="278" y="164"/>
                    <a:pt x="148" y="86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5"/>
            <p:cNvSpPr/>
            <p:nvPr/>
          </p:nvSpPr>
          <p:spPr>
            <a:xfrm rot="10800000">
              <a:off x="6885996" y="4782542"/>
              <a:ext cx="34401" cy="30196"/>
            </a:xfrm>
            <a:custGeom>
              <a:avLst/>
              <a:gdLst/>
              <a:ahLst/>
              <a:cxnLst/>
              <a:rect l="l" t="t" r="r" b="b"/>
              <a:pathLst>
                <a:path w="360" h="316" extrusionOk="0">
                  <a:moveTo>
                    <a:pt x="8" y="1"/>
                  </a:moveTo>
                  <a:lnTo>
                    <a:pt x="0" y="13"/>
                  </a:lnTo>
                  <a:cubicBezTo>
                    <a:pt x="110" y="119"/>
                    <a:pt x="225" y="217"/>
                    <a:pt x="343" y="315"/>
                  </a:cubicBezTo>
                  <a:lnTo>
                    <a:pt x="359" y="295"/>
                  </a:lnTo>
                  <a:cubicBezTo>
                    <a:pt x="241" y="201"/>
                    <a:pt x="123" y="103"/>
                    <a:pt x="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 rot="10800000">
              <a:off x="6950784" y="4842649"/>
              <a:ext cx="14525" cy="16531"/>
            </a:xfrm>
            <a:custGeom>
              <a:avLst/>
              <a:gdLst/>
              <a:ahLst/>
              <a:cxnLst/>
              <a:rect l="l" t="t" r="r" b="b"/>
              <a:pathLst>
                <a:path w="152" h="173" extrusionOk="0">
                  <a:moveTo>
                    <a:pt x="0" y="1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5"/>
            <p:cNvSpPr/>
            <p:nvPr/>
          </p:nvSpPr>
          <p:spPr>
            <a:xfrm rot="10800000">
              <a:off x="6134362" y="3945450"/>
              <a:ext cx="43859" cy="43002"/>
            </a:xfrm>
            <a:custGeom>
              <a:avLst/>
              <a:gdLst/>
              <a:ahLst/>
              <a:cxnLst/>
              <a:rect l="l" t="t" r="r" b="b"/>
              <a:pathLst>
                <a:path w="459" h="234" extrusionOk="0">
                  <a:moveTo>
                    <a:pt x="1" y="0"/>
                  </a:moveTo>
                  <a:lnTo>
                    <a:pt x="1" y="229"/>
                  </a:lnTo>
                  <a:lnTo>
                    <a:pt x="458" y="23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5"/>
            <p:cNvSpPr/>
            <p:nvPr/>
          </p:nvSpPr>
          <p:spPr>
            <a:xfrm rot="10800000">
              <a:off x="6221793" y="3946185"/>
              <a:ext cx="43476" cy="42267"/>
            </a:xfrm>
            <a:custGeom>
              <a:avLst/>
              <a:gdLst/>
              <a:ahLst/>
              <a:cxnLst/>
              <a:rect l="l" t="t" r="r" b="b"/>
              <a:pathLst>
                <a:path w="455" h="230" extrusionOk="0">
                  <a:moveTo>
                    <a:pt x="454" y="0"/>
                  </a:moveTo>
                  <a:lnTo>
                    <a:pt x="1" y="4"/>
                  </a:lnTo>
                  <a:lnTo>
                    <a:pt x="1" y="229"/>
                  </a:lnTo>
                  <a:lnTo>
                    <a:pt x="454" y="22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5"/>
            <p:cNvSpPr/>
            <p:nvPr/>
          </p:nvSpPr>
          <p:spPr>
            <a:xfrm rot="10800000">
              <a:off x="6308842" y="3946185"/>
              <a:ext cx="43763" cy="41532"/>
            </a:xfrm>
            <a:custGeom>
              <a:avLst/>
              <a:gdLst/>
              <a:ahLst/>
              <a:cxnLst/>
              <a:rect l="l" t="t" r="r" b="b"/>
              <a:pathLst>
                <a:path w="458" h="226" extrusionOk="0">
                  <a:moveTo>
                    <a:pt x="0" y="0"/>
                  </a:moveTo>
                  <a:lnTo>
                    <a:pt x="0" y="221"/>
                  </a:lnTo>
                  <a:lnTo>
                    <a:pt x="458" y="22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5"/>
            <p:cNvSpPr/>
            <p:nvPr/>
          </p:nvSpPr>
          <p:spPr>
            <a:xfrm rot="10800000">
              <a:off x="6395903" y="3949728"/>
              <a:ext cx="44527" cy="28849"/>
            </a:xfrm>
            <a:custGeom>
              <a:avLst/>
              <a:gdLst/>
              <a:ahLst/>
              <a:cxnLst/>
              <a:rect l="l" t="t" r="r" b="b"/>
              <a:pathLst>
                <a:path w="466" h="230" extrusionOk="0">
                  <a:moveTo>
                    <a:pt x="16" y="0"/>
                  </a:moveTo>
                  <a:lnTo>
                    <a:pt x="0" y="200"/>
                  </a:lnTo>
                  <a:cubicBezTo>
                    <a:pt x="155" y="217"/>
                    <a:pt x="311" y="225"/>
                    <a:pt x="466" y="229"/>
                  </a:cubicBezTo>
                  <a:lnTo>
                    <a:pt x="466" y="13"/>
                  </a:lnTo>
                  <a:cubicBezTo>
                    <a:pt x="315" y="13"/>
                    <a:pt x="168" y="8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5"/>
            <p:cNvSpPr/>
            <p:nvPr/>
          </p:nvSpPr>
          <p:spPr>
            <a:xfrm rot="10438123">
              <a:off x="6481339" y="3947150"/>
              <a:ext cx="46153" cy="32487"/>
            </a:xfrm>
            <a:custGeom>
              <a:avLst/>
              <a:gdLst/>
              <a:ahLst/>
              <a:cxnLst/>
              <a:rect l="l" t="t" r="r" b="b"/>
              <a:pathLst>
                <a:path w="483" h="259" extrusionOk="0">
                  <a:moveTo>
                    <a:pt x="37" y="1"/>
                  </a:moveTo>
                  <a:lnTo>
                    <a:pt x="0" y="164"/>
                  </a:lnTo>
                  <a:cubicBezTo>
                    <a:pt x="151" y="197"/>
                    <a:pt x="298" y="230"/>
                    <a:pt x="454" y="258"/>
                  </a:cubicBezTo>
                  <a:lnTo>
                    <a:pt x="482" y="74"/>
                  </a:lnTo>
                  <a:cubicBezTo>
                    <a:pt x="331" y="58"/>
                    <a:pt x="184" y="34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5"/>
            <p:cNvSpPr/>
            <p:nvPr/>
          </p:nvSpPr>
          <p:spPr>
            <a:xfrm rot="10577156">
              <a:off x="6569192" y="3973936"/>
              <a:ext cx="45772" cy="26279"/>
            </a:xfrm>
            <a:custGeom>
              <a:avLst/>
              <a:gdLst/>
              <a:ahLst/>
              <a:cxnLst/>
              <a:rect l="l" t="t" r="r" b="b"/>
              <a:pathLst>
                <a:path w="479" h="275" extrusionOk="0">
                  <a:moveTo>
                    <a:pt x="45" y="1"/>
                  </a:moveTo>
                  <a:lnTo>
                    <a:pt x="0" y="119"/>
                  </a:lnTo>
                  <a:cubicBezTo>
                    <a:pt x="143" y="177"/>
                    <a:pt x="290" y="230"/>
                    <a:pt x="433" y="275"/>
                  </a:cubicBezTo>
                  <a:lnTo>
                    <a:pt x="478" y="136"/>
                  </a:lnTo>
                  <a:cubicBezTo>
                    <a:pt x="331" y="95"/>
                    <a:pt x="188" y="5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5"/>
            <p:cNvSpPr/>
            <p:nvPr/>
          </p:nvSpPr>
          <p:spPr>
            <a:xfrm rot="10577156">
              <a:off x="6652791" y="4001051"/>
              <a:ext cx="43383" cy="28190"/>
            </a:xfrm>
            <a:custGeom>
              <a:avLst/>
              <a:gdLst/>
              <a:ahLst/>
              <a:cxnLst/>
              <a:rect l="l" t="t" r="r" b="b"/>
              <a:pathLst>
                <a:path w="454" h="295" extrusionOk="0">
                  <a:moveTo>
                    <a:pt x="45" y="1"/>
                  </a:moveTo>
                  <a:lnTo>
                    <a:pt x="0" y="82"/>
                  </a:lnTo>
                  <a:cubicBezTo>
                    <a:pt x="131" y="160"/>
                    <a:pt x="270" y="229"/>
                    <a:pt x="408" y="295"/>
                  </a:cubicBezTo>
                  <a:lnTo>
                    <a:pt x="453" y="193"/>
                  </a:lnTo>
                  <a:cubicBezTo>
                    <a:pt x="315" y="131"/>
                    <a:pt x="176" y="7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5"/>
            <p:cNvSpPr/>
            <p:nvPr/>
          </p:nvSpPr>
          <p:spPr>
            <a:xfrm rot="10577156">
              <a:off x="6732390" y="4038996"/>
              <a:ext cx="39848" cy="29814"/>
            </a:xfrm>
            <a:custGeom>
              <a:avLst/>
              <a:gdLst/>
              <a:ahLst/>
              <a:cxnLst/>
              <a:rect l="l" t="t" r="r" b="b"/>
              <a:pathLst>
                <a:path w="417" h="312" extrusionOk="0">
                  <a:moveTo>
                    <a:pt x="33" y="1"/>
                  </a:moveTo>
                  <a:lnTo>
                    <a:pt x="0" y="50"/>
                  </a:lnTo>
                  <a:cubicBezTo>
                    <a:pt x="123" y="144"/>
                    <a:pt x="245" y="230"/>
                    <a:pt x="376" y="311"/>
                  </a:cubicBezTo>
                  <a:lnTo>
                    <a:pt x="417" y="246"/>
                  </a:lnTo>
                  <a:cubicBezTo>
                    <a:pt x="286" y="168"/>
                    <a:pt x="159" y="87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5"/>
            <p:cNvSpPr/>
            <p:nvPr/>
          </p:nvSpPr>
          <p:spPr>
            <a:xfrm rot="10577156">
              <a:off x="6807064" y="4086692"/>
              <a:ext cx="34879" cy="31343"/>
            </a:xfrm>
            <a:custGeom>
              <a:avLst/>
              <a:gdLst/>
              <a:ahLst/>
              <a:cxnLst/>
              <a:rect l="l" t="t" r="r" b="b"/>
              <a:pathLst>
                <a:path w="365" h="328" extrusionOk="0">
                  <a:moveTo>
                    <a:pt x="17" y="0"/>
                  </a:moveTo>
                  <a:lnTo>
                    <a:pt x="1" y="17"/>
                  </a:lnTo>
                  <a:cubicBezTo>
                    <a:pt x="111" y="123"/>
                    <a:pt x="221" y="229"/>
                    <a:pt x="340" y="327"/>
                  </a:cubicBezTo>
                  <a:lnTo>
                    <a:pt x="364" y="294"/>
                  </a:lnTo>
                  <a:cubicBezTo>
                    <a:pt x="246" y="200"/>
                    <a:pt x="132" y="102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5"/>
            <p:cNvSpPr/>
            <p:nvPr/>
          </p:nvSpPr>
          <p:spPr>
            <a:xfrm rot="10577156">
              <a:off x="6874848" y="4144415"/>
              <a:ext cx="14525" cy="16436"/>
            </a:xfrm>
            <a:custGeom>
              <a:avLst/>
              <a:gdLst/>
              <a:ahLst/>
              <a:cxnLst/>
              <a:rect l="l" t="t" r="r" b="b"/>
              <a:pathLst>
                <a:path w="152" h="172" extrusionOk="0">
                  <a:moveTo>
                    <a:pt x="0" y="0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6135232" y="4631921"/>
              <a:ext cx="45778" cy="43384"/>
            </a:xfrm>
            <a:custGeom>
              <a:avLst/>
              <a:gdLst/>
              <a:ahLst/>
              <a:cxnLst/>
              <a:rect l="l" t="t" r="r" b="b"/>
              <a:pathLst>
                <a:path w="226" h="454" extrusionOk="0">
                  <a:moveTo>
                    <a:pt x="1" y="0"/>
                  </a:moveTo>
                  <a:lnTo>
                    <a:pt x="1" y="453"/>
                  </a:lnTo>
                  <a:lnTo>
                    <a:pt x="226" y="45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05" name="Google Shape;305;p5"/>
            <p:cNvCxnSpPr/>
            <p:nvPr/>
          </p:nvCxnSpPr>
          <p:spPr>
            <a:xfrm rot="5400000">
              <a:off x="-3504642" y="-136761"/>
              <a:ext cx="84318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09" name="Google Shape;309;p6"/>
          <p:cNvGrpSpPr/>
          <p:nvPr/>
        </p:nvGrpSpPr>
        <p:grpSpPr>
          <a:xfrm flipH="1">
            <a:off x="-326825" y="-5"/>
            <a:ext cx="9536500" cy="5013206"/>
            <a:chOff x="-379809" y="-82355"/>
            <a:chExt cx="9536500" cy="5013206"/>
          </a:xfrm>
        </p:grpSpPr>
        <p:sp>
          <p:nvSpPr>
            <p:cNvPr id="310" name="Google Shape;310;p6"/>
            <p:cNvSpPr/>
            <p:nvPr/>
          </p:nvSpPr>
          <p:spPr>
            <a:xfrm rot="-5400000">
              <a:off x="5954955" y="1729115"/>
              <a:ext cx="5013206" cy="1390266"/>
            </a:xfrm>
            <a:custGeom>
              <a:avLst/>
              <a:gdLst/>
              <a:ahLst/>
              <a:cxnLst/>
              <a:rect l="l" t="t" r="r" b="b"/>
              <a:pathLst>
                <a:path w="56246" h="14549" extrusionOk="0">
                  <a:moveTo>
                    <a:pt x="98" y="0"/>
                  </a:moveTo>
                  <a:lnTo>
                    <a:pt x="0" y="6343"/>
                  </a:lnTo>
                  <a:lnTo>
                    <a:pt x="5" y="8181"/>
                  </a:lnTo>
                  <a:cubicBezTo>
                    <a:pt x="17" y="11701"/>
                    <a:pt x="2876" y="14549"/>
                    <a:pt x="6394" y="14549"/>
                  </a:cubicBezTo>
                  <a:cubicBezTo>
                    <a:pt x="6399" y="14549"/>
                    <a:pt x="6404" y="14549"/>
                    <a:pt x="6409" y="14549"/>
                  </a:cubicBezTo>
                  <a:lnTo>
                    <a:pt x="56246" y="14520"/>
                  </a:lnTo>
                  <a:lnTo>
                    <a:pt x="56246" y="6298"/>
                  </a:lnTo>
                  <a:lnTo>
                    <a:pt x="6364" y="6323"/>
                  </a:lnTo>
                  <a:cubicBezTo>
                    <a:pt x="6355" y="6323"/>
                    <a:pt x="6346" y="6323"/>
                    <a:pt x="6337" y="6323"/>
                  </a:cubicBezTo>
                  <a:cubicBezTo>
                    <a:pt x="4370" y="6323"/>
                    <a:pt x="2499" y="5429"/>
                    <a:pt x="1299" y="3868"/>
                  </a:cubicBezTo>
                  <a:cubicBezTo>
                    <a:pt x="478" y="2798"/>
                    <a:pt x="103" y="1458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6"/>
            <p:cNvSpPr/>
            <p:nvPr/>
          </p:nvSpPr>
          <p:spPr>
            <a:xfrm rot="-5400000">
              <a:off x="8396932" y="4250671"/>
              <a:ext cx="43383" cy="14143"/>
            </a:xfrm>
            <a:custGeom>
              <a:avLst/>
              <a:gdLst/>
              <a:ahLst/>
              <a:cxnLst/>
              <a:rect l="l" t="t" r="r" b="b"/>
              <a:pathLst>
                <a:path w="454" h="148" extrusionOk="0">
                  <a:moveTo>
                    <a:pt x="0" y="1"/>
                  </a:moveTo>
                  <a:lnTo>
                    <a:pt x="0" y="148"/>
                  </a:lnTo>
                  <a:lnTo>
                    <a:pt x="454" y="14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6"/>
            <p:cNvSpPr/>
            <p:nvPr/>
          </p:nvSpPr>
          <p:spPr>
            <a:xfrm rot="-5400000">
              <a:off x="8396358" y="4337534"/>
              <a:ext cx="43765" cy="14143"/>
            </a:xfrm>
            <a:custGeom>
              <a:avLst/>
              <a:gdLst/>
              <a:ahLst/>
              <a:cxnLst/>
              <a:rect l="l" t="t" r="r" b="b"/>
              <a:pathLst>
                <a:path w="458" h="148" extrusionOk="0">
                  <a:moveTo>
                    <a:pt x="4" y="1"/>
                  </a:moveTo>
                  <a:lnTo>
                    <a:pt x="0" y="131"/>
                  </a:lnTo>
                  <a:cubicBezTo>
                    <a:pt x="151" y="140"/>
                    <a:pt x="307" y="148"/>
                    <a:pt x="458" y="148"/>
                  </a:cubicBezTo>
                  <a:lnTo>
                    <a:pt x="458" y="9"/>
                  </a:lnTo>
                  <a:cubicBezTo>
                    <a:pt x="307" y="9"/>
                    <a:pt x="156" y="9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6"/>
            <p:cNvSpPr/>
            <p:nvPr/>
          </p:nvSpPr>
          <p:spPr>
            <a:xfrm rot="-5400000">
              <a:off x="8387949" y="4422391"/>
              <a:ext cx="44625" cy="17678"/>
            </a:xfrm>
            <a:custGeom>
              <a:avLst/>
              <a:gdLst/>
              <a:ahLst/>
              <a:cxnLst/>
              <a:rect l="l" t="t" r="r" b="b"/>
              <a:pathLst>
                <a:path w="467" h="185" extrusionOk="0">
                  <a:moveTo>
                    <a:pt x="21" y="1"/>
                  </a:moveTo>
                  <a:lnTo>
                    <a:pt x="1" y="107"/>
                  </a:lnTo>
                  <a:cubicBezTo>
                    <a:pt x="148" y="135"/>
                    <a:pt x="299" y="164"/>
                    <a:pt x="454" y="184"/>
                  </a:cubicBezTo>
                  <a:lnTo>
                    <a:pt x="466" y="66"/>
                  </a:lnTo>
                  <a:cubicBezTo>
                    <a:pt x="319" y="50"/>
                    <a:pt x="168" y="29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6"/>
            <p:cNvSpPr/>
            <p:nvPr/>
          </p:nvSpPr>
          <p:spPr>
            <a:xfrm rot="-5400000">
              <a:off x="8369267" y="4505957"/>
              <a:ext cx="44148" cy="20354"/>
            </a:xfrm>
            <a:custGeom>
              <a:avLst/>
              <a:gdLst/>
              <a:ahLst/>
              <a:cxnLst/>
              <a:rect l="l" t="t" r="r" b="b"/>
              <a:pathLst>
                <a:path w="462" h="213" extrusionOk="0">
                  <a:moveTo>
                    <a:pt x="25" y="0"/>
                  </a:moveTo>
                  <a:lnTo>
                    <a:pt x="0" y="78"/>
                  </a:lnTo>
                  <a:cubicBezTo>
                    <a:pt x="147" y="127"/>
                    <a:pt x="290" y="172"/>
                    <a:pt x="437" y="213"/>
                  </a:cubicBezTo>
                  <a:lnTo>
                    <a:pt x="462" y="119"/>
                  </a:lnTo>
                  <a:cubicBezTo>
                    <a:pt x="315" y="86"/>
                    <a:pt x="172" y="45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6"/>
            <p:cNvSpPr/>
            <p:nvPr/>
          </p:nvSpPr>
          <p:spPr>
            <a:xfrm rot="-5400000">
              <a:off x="8339978" y="4585988"/>
              <a:ext cx="42619" cy="23507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29" y="0"/>
                  </a:moveTo>
                  <a:lnTo>
                    <a:pt x="1" y="53"/>
                  </a:lnTo>
                  <a:cubicBezTo>
                    <a:pt x="140" y="123"/>
                    <a:pt x="279" y="188"/>
                    <a:pt x="417" y="245"/>
                  </a:cubicBezTo>
                  <a:lnTo>
                    <a:pt x="446" y="180"/>
                  </a:lnTo>
                  <a:cubicBezTo>
                    <a:pt x="303" y="123"/>
                    <a:pt x="164" y="66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6"/>
            <p:cNvSpPr/>
            <p:nvPr/>
          </p:nvSpPr>
          <p:spPr>
            <a:xfrm rot="-5400000">
              <a:off x="8300894" y="4660906"/>
              <a:ext cx="39179" cy="26947"/>
            </a:xfrm>
            <a:custGeom>
              <a:avLst/>
              <a:gdLst/>
              <a:ahLst/>
              <a:cxnLst/>
              <a:rect l="l" t="t" r="r" b="b"/>
              <a:pathLst>
                <a:path w="410" h="282" extrusionOk="0">
                  <a:moveTo>
                    <a:pt x="21" y="0"/>
                  </a:moveTo>
                  <a:lnTo>
                    <a:pt x="1" y="33"/>
                  </a:lnTo>
                  <a:cubicBezTo>
                    <a:pt x="127" y="119"/>
                    <a:pt x="254" y="204"/>
                    <a:pt x="385" y="282"/>
                  </a:cubicBezTo>
                  <a:lnTo>
                    <a:pt x="409" y="237"/>
                  </a:lnTo>
                  <a:cubicBezTo>
                    <a:pt x="278" y="164"/>
                    <a:pt x="148" y="86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6"/>
            <p:cNvSpPr/>
            <p:nvPr/>
          </p:nvSpPr>
          <p:spPr>
            <a:xfrm rot="-5400000">
              <a:off x="8251777" y="4729136"/>
              <a:ext cx="34401" cy="30196"/>
            </a:xfrm>
            <a:custGeom>
              <a:avLst/>
              <a:gdLst/>
              <a:ahLst/>
              <a:cxnLst/>
              <a:rect l="l" t="t" r="r" b="b"/>
              <a:pathLst>
                <a:path w="360" h="316" extrusionOk="0">
                  <a:moveTo>
                    <a:pt x="8" y="1"/>
                  </a:moveTo>
                  <a:lnTo>
                    <a:pt x="0" y="13"/>
                  </a:lnTo>
                  <a:cubicBezTo>
                    <a:pt x="110" y="119"/>
                    <a:pt x="225" y="217"/>
                    <a:pt x="343" y="315"/>
                  </a:cubicBezTo>
                  <a:lnTo>
                    <a:pt x="359" y="295"/>
                  </a:lnTo>
                  <a:cubicBezTo>
                    <a:pt x="241" y="201"/>
                    <a:pt x="123" y="103"/>
                    <a:pt x="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6"/>
            <p:cNvSpPr/>
            <p:nvPr/>
          </p:nvSpPr>
          <p:spPr>
            <a:xfrm rot="-5400000">
              <a:off x="8396693" y="-29092"/>
              <a:ext cx="43861" cy="40707"/>
            </a:xfrm>
            <a:custGeom>
              <a:avLst/>
              <a:gdLst/>
              <a:ahLst/>
              <a:cxnLst/>
              <a:rect l="l" t="t" r="r" b="b"/>
              <a:pathLst>
                <a:path w="459" h="426" extrusionOk="0">
                  <a:moveTo>
                    <a:pt x="1" y="1"/>
                  </a:moveTo>
                  <a:lnTo>
                    <a:pt x="1" y="426"/>
                  </a:lnTo>
                  <a:lnTo>
                    <a:pt x="458" y="42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6"/>
            <p:cNvSpPr/>
            <p:nvPr/>
          </p:nvSpPr>
          <p:spPr>
            <a:xfrm rot="-5400000">
              <a:off x="8396693" y="57963"/>
              <a:ext cx="43861" cy="40707"/>
            </a:xfrm>
            <a:custGeom>
              <a:avLst/>
              <a:gdLst/>
              <a:ahLst/>
              <a:cxnLst/>
              <a:rect l="l" t="t" r="r" b="b"/>
              <a:pathLst>
                <a:path w="459" h="426" extrusionOk="0">
                  <a:moveTo>
                    <a:pt x="458" y="1"/>
                  </a:moveTo>
                  <a:lnTo>
                    <a:pt x="1" y="5"/>
                  </a:lnTo>
                  <a:lnTo>
                    <a:pt x="1" y="422"/>
                  </a:lnTo>
                  <a:lnTo>
                    <a:pt x="458" y="42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6"/>
            <p:cNvSpPr/>
            <p:nvPr/>
          </p:nvSpPr>
          <p:spPr>
            <a:xfrm rot="-5400000">
              <a:off x="8396740" y="145352"/>
              <a:ext cx="43765" cy="39943"/>
            </a:xfrm>
            <a:custGeom>
              <a:avLst/>
              <a:gdLst/>
              <a:ahLst/>
              <a:cxnLst/>
              <a:rect l="l" t="t" r="r" b="b"/>
              <a:pathLst>
                <a:path w="458" h="418" extrusionOk="0">
                  <a:moveTo>
                    <a:pt x="458" y="1"/>
                  </a:moveTo>
                  <a:lnTo>
                    <a:pt x="0" y="5"/>
                  </a:lnTo>
                  <a:lnTo>
                    <a:pt x="0" y="413"/>
                  </a:lnTo>
                  <a:lnTo>
                    <a:pt x="458" y="418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6"/>
            <p:cNvSpPr/>
            <p:nvPr/>
          </p:nvSpPr>
          <p:spPr>
            <a:xfrm rot="-5400000">
              <a:off x="8396979" y="233027"/>
              <a:ext cx="43383" cy="39083"/>
            </a:xfrm>
            <a:custGeom>
              <a:avLst/>
              <a:gdLst/>
              <a:ahLst/>
              <a:cxnLst/>
              <a:rect l="l" t="t" r="r" b="b"/>
              <a:pathLst>
                <a:path w="454" h="409" extrusionOk="0">
                  <a:moveTo>
                    <a:pt x="0" y="0"/>
                  </a:moveTo>
                  <a:lnTo>
                    <a:pt x="0" y="408"/>
                  </a:lnTo>
                  <a:lnTo>
                    <a:pt x="454" y="40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6"/>
            <p:cNvSpPr/>
            <p:nvPr/>
          </p:nvSpPr>
          <p:spPr>
            <a:xfrm rot="-5400000">
              <a:off x="8396979" y="320464"/>
              <a:ext cx="43383" cy="38319"/>
            </a:xfrm>
            <a:custGeom>
              <a:avLst/>
              <a:gdLst/>
              <a:ahLst/>
              <a:cxnLst/>
              <a:rect l="l" t="t" r="r" b="b"/>
              <a:pathLst>
                <a:path w="454" h="401" extrusionOk="0">
                  <a:moveTo>
                    <a:pt x="1" y="0"/>
                  </a:moveTo>
                  <a:lnTo>
                    <a:pt x="1" y="400"/>
                  </a:lnTo>
                  <a:lnTo>
                    <a:pt x="454" y="40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6"/>
            <p:cNvSpPr/>
            <p:nvPr/>
          </p:nvSpPr>
          <p:spPr>
            <a:xfrm rot="-5400000">
              <a:off x="8396931" y="407471"/>
              <a:ext cx="43479" cy="38319"/>
            </a:xfrm>
            <a:custGeom>
              <a:avLst/>
              <a:gdLst/>
              <a:ahLst/>
              <a:cxnLst/>
              <a:rect l="l" t="t" r="r" b="b"/>
              <a:pathLst>
                <a:path w="455" h="401" extrusionOk="0">
                  <a:moveTo>
                    <a:pt x="454" y="0"/>
                  </a:moveTo>
                  <a:lnTo>
                    <a:pt x="1" y="4"/>
                  </a:lnTo>
                  <a:lnTo>
                    <a:pt x="1" y="396"/>
                  </a:lnTo>
                  <a:lnTo>
                    <a:pt x="454" y="40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6"/>
            <p:cNvSpPr/>
            <p:nvPr/>
          </p:nvSpPr>
          <p:spPr>
            <a:xfrm rot="-5400000">
              <a:off x="8396931" y="494907"/>
              <a:ext cx="43479" cy="37554"/>
            </a:xfrm>
            <a:custGeom>
              <a:avLst/>
              <a:gdLst/>
              <a:ahLst/>
              <a:cxnLst/>
              <a:rect l="l" t="t" r="r" b="b"/>
              <a:pathLst>
                <a:path w="455" h="393" extrusionOk="0">
                  <a:moveTo>
                    <a:pt x="1" y="0"/>
                  </a:moveTo>
                  <a:lnTo>
                    <a:pt x="1" y="392"/>
                  </a:lnTo>
                  <a:lnTo>
                    <a:pt x="454" y="392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6"/>
            <p:cNvSpPr/>
            <p:nvPr/>
          </p:nvSpPr>
          <p:spPr>
            <a:xfrm rot="-5400000">
              <a:off x="8396979" y="582296"/>
              <a:ext cx="43383" cy="36790"/>
            </a:xfrm>
            <a:custGeom>
              <a:avLst/>
              <a:gdLst/>
              <a:ahLst/>
              <a:cxnLst/>
              <a:rect l="l" t="t" r="r" b="b"/>
              <a:pathLst>
                <a:path w="454" h="385" extrusionOk="0">
                  <a:moveTo>
                    <a:pt x="0" y="0"/>
                  </a:moveTo>
                  <a:lnTo>
                    <a:pt x="0" y="384"/>
                  </a:lnTo>
                  <a:lnTo>
                    <a:pt x="454" y="38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6"/>
            <p:cNvSpPr/>
            <p:nvPr/>
          </p:nvSpPr>
          <p:spPr>
            <a:xfrm rot="-5400000">
              <a:off x="8396979" y="669351"/>
              <a:ext cx="43383" cy="36790"/>
            </a:xfrm>
            <a:custGeom>
              <a:avLst/>
              <a:gdLst/>
              <a:ahLst/>
              <a:cxnLst/>
              <a:rect l="l" t="t" r="r" b="b"/>
              <a:pathLst>
                <a:path w="454" h="385" extrusionOk="0">
                  <a:moveTo>
                    <a:pt x="454" y="0"/>
                  </a:moveTo>
                  <a:lnTo>
                    <a:pt x="0" y="4"/>
                  </a:lnTo>
                  <a:lnTo>
                    <a:pt x="0" y="380"/>
                  </a:lnTo>
                  <a:lnTo>
                    <a:pt x="454" y="38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6"/>
            <p:cNvSpPr/>
            <p:nvPr/>
          </p:nvSpPr>
          <p:spPr>
            <a:xfrm rot="-5400000">
              <a:off x="8396788" y="756978"/>
              <a:ext cx="43765" cy="36025"/>
            </a:xfrm>
            <a:custGeom>
              <a:avLst/>
              <a:gdLst/>
              <a:ahLst/>
              <a:cxnLst/>
              <a:rect l="l" t="t" r="r" b="b"/>
              <a:pathLst>
                <a:path w="458" h="377" extrusionOk="0">
                  <a:moveTo>
                    <a:pt x="0" y="0"/>
                  </a:moveTo>
                  <a:lnTo>
                    <a:pt x="0" y="376"/>
                  </a:lnTo>
                  <a:lnTo>
                    <a:pt x="458" y="37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6"/>
            <p:cNvSpPr/>
            <p:nvPr/>
          </p:nvSpPr>
          <p:spPr>
            <a:xfrm rot="-5400000">
              <a:off x="8396740" y="844367"/>
              <a:ext cx="43861" cy="35261"/>
            </a:xfrm>
            <a:custGeom>
              <a:avLst/>
              <a:gdLst/>
              <a:ahLst/>
              <a:cxnLst/>
              <a:rect l="l" t="t" r="r" b="b"/>
              <a:pathLst>
                <a:path w="459" h="369" extrusionOk="0">
                  <a:moveTo>
                    <a:pt x="1" y="0"/>
                  </a:moveTo>
                  <a:lnTo>
                    <a:pt x="1" y="368"/>
                  </a:lnTo>
                  <a:lnTo>
                    <a:pt x="458" y="368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6"/>
            <p:cNvSpPr/>
            <p:nvPr/>
          </p:nvSpPr>
          <p:spPr>
            <a:xfrm rot="-5400000">
              <a:off x="8396740" y="931422"/>
              <a:ext cx="43861" cy="35261"/>
            </a:xfrm>
            <a:custGeom>
              <a:avLst/>
              <a:gdLst/>
              <a:ahLst/>
              <a:cxnLst/>
              <a:rect l="l" t="t" r="r" b="b"/>
              <a:pathLst>
                <a:path w="459" h="369" extrusionOk="0">
                  <a:moveTo>
                    <a:pt x="458" y="0"/>
                  </a:moveTo>
                  <a:lnTo>
                    <a:pt x="1" y="5"/>
                  </a:lnTo>
                  <a:lnTo>
                    <a:pt x="1" y="364"/>
                  </a:lnTo>
                  <a:lnTo>
                    <a:pt x="458" y="368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6"/>
            <p:cNvSpPr/>
            <p:nvPr/>
          </p:nvSpPr>
          <p:spPr>
            <a:xfrm rot="-5400000">
              <a:off x="8396740" y="1018858"/>
              <a:ext cx="43765" cy="34401"/>
            </a:xfrm>
            <a:custGeom>
              <a:avLst/>
              <a:gdLst/>
              <a:ahLst/>
              <a:cxnLst/>
              <a:rect l="l" t="t" r="r" b="b"/>
              <a:pathLst>
                <a:path w="458" h="360" extrusionOk="0">
                  <a:moveTo>
                    <a:pt x="458" y="1"/>
                  </a:moveTo>
                  <a:lnTo>
                    <a:pt x="0" y="5"/>
                  </a:lnTo>
                  <a:lnTo>
                    <a:pt x="0" y="356"/>
                  </a:lnTo>
                  <a:lnTo>
                    <a:pt x="458" y="36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 rot="-5400000">
              <a:off x="8396740" y="1106295"/>
              <a:ext cx="43765" cy="33636"/>
            </a:xfrm>
            <a:custGeom>
              <a:avLst/>
              <a:gdLst/>
              <a:ahLst/>
              <a:cxnLst/>
              <a:rect l="l" t="t" r="r" b="b"/>
              <a:pathLst>
                <a:path w="458" h="352" extrusionOk="0">
                  <a:moveTo>
                    <a:pt x="0" y="1"/>
                  </a:moveTo>
                  <a:lnTo>
                    <a:pt x="0" y="352"/>
                  </a:lnTo>
                  <a:lnTo>
                    <a:pt x="458" y="35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 rot="-5400000">
              <a:off x="8396740" y="1193732"/>
              <a:ext cx="43765" cy="32872"/>
            </a:xfrm>
            <a:custGeom>
              <a:avLst/>
              <a:gdLst/>
              <a:ahLst/>
              <a:cxnLst/>
              <a:rect l="l" t="t" r="r" b="b"/>
              <a:pathLst>
                <a:path w="458" h="344" extrusionOk="0">
                  <a:moveTo>
                    <a:pt x="0" y="1"/>
                  </a:moveTo>
                  <a:lnTo>
                    <a:pt x="0" y="344"/>
                  </a:lnTo>
                  <a:lnTo>
                    <a:pt x="458" y="344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 rot="-5400000">
              <a:off x="8396884" y="1280930"/>
              <a:ext cx="43479" cy="32872"/>
            </a:xfrm>
            <a:custGeom>
              <a:avLst/>
              <a:gdLst/>
              <a:ahLst/>
              <a:cxnLst/>
              <a:rect l="l" t="t" r="r" b="b"/>
              <a:pathLst>
                <a:path w="455" h="344" extrusionOk="0">
                  <a:moveTo>
                    <a:pt x="454" y="1"/>
                  </a:moveTo>
                  <a:lnTo>
                    <a:pt x="1" y="5"/>
                  </a:lnTo>
                  <a:lnTo>
                    <a:pt x="1" y="340"/>
                  </a:lnTo>
                  <a:lnTo>
                    <a:pt x="454" y="34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 rot="-5400000">
              <a:off x="8396884" y="1368366"/>
              <a:ext cx="43479" cy="32107"/>
            </a:xfrm>
            <a:custGeom>
              <a:avLst/>
              <a:gdLst/>
              <a:ahLst/>
              <a:cxnLst/>
              <a:rect l="l" t="t" r="r" b="b"/>
              <a:pathLst>
                <a:path w="455" h="336" extrusionOk="0">
                  <a:moveTo>
                    <a:pt x="1" y="1"/>
                  </a:moveTo>
                  <a:lnTo>
                    <a:pt x="1" y="336"/>
                  </a:lnTo>
                  <a:lnTo>
                    <a:pt x="454" y="336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 rot="-5400000">
              <a:off x="8396932" y="1455755"/>
              <a:ext cx="43383" cy="31343"/>
            </a:xfrm>
            <a:custGeom>
              <a:avLst/>
              <a:gdLst/>
              <a:ahLst/>
              <a:cxnLst/>
              <a:rect l="l" t="t" r="r" b="b"/>
              <a:pathLst>
                <a:path w="454" h="328" extrusionOk="0">
                  <a:moveTo>
                    <a:pt x="0" y="1"/>
                  </a:moveTo>
                  <a:lnTo>
                    <a:pt x="0" y="328"/>
                  </a:lnTo>
                  <a:lnTo>
                    <a:pt x="453" y="328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 rot="-5400000">
              <a:off x="8396932" y="1542810"/>
              <a:ext cx="43383" cy="31343"/>
            </a:xfrm>
            <a:custGeom>
              <a:avLst/>
              <a:gdLst/>
              <a:ahLst/>
              <a:cxnLst/>
              <a:rect l="l" t="t" r="r" b="b"/>
              <a:pathLst>
                <a:path w="454" h="328" extrusionOk="0">
                  <a:moveTo>
                    <a:pt x="454" y="1"/>
                  </a:moveTo>
                  <a:lnTo>
                    <a:pt x="0" y="5"/>
                  </a:lnTo>
                  <a:lnTo>
                    <a:pt x="0" y="324"/>
                  </a:lnTo>
                  <a:lnTo>
                    <a:pt x="454" y="32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 rot="-5400000">
              <a:off x="8396932" y="1630246"/>
              <a:ext cx="43383" cy="30578"/>
            </a:xfrm>
            <a:custGeom>
              <a:avLst/>
              <a:gdLst/>
              <a:ahLst/>
              <a:cxnLst/>
              <a:rect l="l" t="t" r="r" b="b"/>
              <a:pathLst>
                <a:path w="454" h="320" extrusionOk="0">
                  <a:moveTo>
                    <a:pt x="0" y="1"/>
                  </a:moveTo>
                  <a:lnTo>
                    <a:pt x="0" y="320"/>
                  </a:lnTo>
                  <a:lnTo>
                    <a:pt x="454" y="320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 rot="-5400000">
              <a:off x="8396740" y="1717874"/>
              <a:ext cx="43861" cy="29718"/>
            </a:xfrm>
            <a:custGeom>
              <a:avLst/>
              <a:gdLst/>
              <a:ahLst/>
              <a:cxnLst/>
              <a:rect l="l" t="t" r="r" b="b"/>
              <a:pathLst>
                <a:path w="459" h="311" extrusionOk="0">
                  <a:moveTo>
                    <a:pt x="1" y="0"/>
                  </a:moveTo>
                  <a:lnTo>
                    <a:pt x="1" y="310"/>
                  </a:lnTo>
                  <a:lnTo>
                    <a:pt x="458" y="31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 rot="-5400000">
              <a:off x="8396740" y="1804928"/>
              <a:ext cx="43861" cy="29718"/>
            </a:xfrm>
            <a:custGeom>
              <a:avLst/>
              <a:gdLst/>
              <a:ahLst/>
              <a:cxnLst/>
              <a:rect l="l" t="t" r="r" b="b"/>
              <a:pathLst>
                <a:path w="459" h="311" extrusionOk="0">
                  <a:moveTo>
                    <a:pt x="458" y="0"/>
                  </a:moveTo>
                  <a:lnTo>
                    <a:pt x="1" y="4"/>
                  </a:lnTo>
                  <a:lnTo>
                    <a:pt x="1" y="306"/>
                  </a:lnTo>
                  <a:lnTo>
                    <a:pt x="458" y="31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 rot="-5400000">
              <a:off x="8396740" y="1892365"/>
              <a:ext cx="43861" cy="28954"/>
            </a:xfrm>
            <a:custGeom>
              <a:avLst/>
              <a:gdLst/>
              <a:ahLst/>
              <a:cxnLst/>
              <a:rect l="l" t="t" r="r" b="b"/>
              <a:pathLst>
                <a:path w="459" h="303" extrusionOk="0">
                  <a:moveTo>
                    <a:pt x="458" y="0"/>
                  </a:moveTo>
                  <a:lnTo>
                    <a:pt x="1" y="4"/>
                  </a:lnTo>
                  <a:lnTo>
                    <a:pt x="1" y="298"/>
                  </a:lnTo>
                  <a:lnTo>
                    <a:pt x="458" y="30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 rot="-5400000">
              <a:off x="8396788" y="1979754"/>
              <a:ext cx="43765" cy="28189"/>
            </a:xfrm>
            <a:custGeom>
              <a:avLst/>
              <a:gdLst/>
              <a:ahLst/>
              <a:cxnLst/>
              <a:rect l="l" t="t" r="r" b="b"/>
              <a:pathLst>
                <a:path w="458" h="295" extrusionOk="0">
                  <a:moveTo>
                    <a:pt x="0" y="0"/>
                  </a:moveTo>
                  <a:lnTo>
                    <a:pt x="0" y="294"/>
                  </a:lnTo>
                  <a:lnTo>
                    <a:pt x="458" y="29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 rot="-5400000">
              <a:off x="8396788" y="2067191"/>
              <a:ext cx="43765" cy="27425"/>
            </a:xfrm>
            <a:custGeom>
              <a:avLst/>
              <a:gdLst/>
              <a:ahLst/>
              <a:cxnLst/>
              <a:rect l="l" t="t" r="r" b="b"/>
              <a:pathLst>
                <a:path w="458" h="287" extrusionOk="0">
                  <a:moveTo>
                    <a:pt x="0" y="0"/>
                  </a:moveTo>
                  <a:lnTo>
                    <a:pt x="0" y="286"/>
                  </a:lnTo>
                  <a:lnTo>
                    <a:pt x="458" y="28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 rot="-5400000">
              <a:off x="8396740" y="2154197"/>
              <a:ext cx="43861" cy="27425"/>
            </a:xfrm>
            <a:custGeom>
              <a:avLst/>
              <a:gdLst/>
              <a:ahLst/>
              <a:cxnLst/>
              <a:rect l="l" t="t" r="r" b="b"/>
              <a:pathLst>
                <a:path w="459" h="287" extrusionOk="0">
                  <a:moveTo>
                    <a:pt x="458" y="0"/>
                  </a:moveTo>
                  <a:lnTo>
                    <a:pt x="1" y="4"/>
                  </a:lnTo>
                  <a:lnTo>
                    <a:pt x="1" y="282"/>
                  </a:lnTo>
                  <a:lnTo>
                    <a:pt x="458" y="28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 rot="-5400000">
              <a:off x="8396932" y="2241825"/>
              <a:ext cx="43479" cy="26661"/>
            </a:xfrm>
            <a:custGeom>
              <a:avLst/>
              <a:gdLst/>
              <a:ahLst/>
              <a:cxnLst/>
              <a:rect l="l" t="t" r="r" b="b"/>
              <a:pathLst>
                <a:path w="455" h="279" extrusionOk="0">
                  <a:moveTo>
                    <a:pt x="1" y="0"/>
                  </a:moveTo>
                  <a:lnTo>
                    <a:pt x="1" y="278"/>
                  </a:lnTo>
                  <a:lnTo>
                    <a:pt x="454" y="27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 rot="-5400000">
              <a:off x="8396932" y="2329262"/>
              <a:ext cx="43479" cy="25896"/>
            </a:xfrm>
            <a:custGeom>
              <a:avLst/>
              <a:gdLst/>
              <a:ahLst/>
              <a:cxnLst/>
              <a:rect l="l" t="t" r="r" b="b"/>
              <a:pathLst>
                <a:path w="455" h="271" extrusionOk="0">
                  <a:moveTo>
                    <a:pt x="1" y="0"/>
                  </a:moveTo>
                  <a:lnTo>
                    <a:pt x="1" y="270"/>
                  </a:lnTo>
                  <a:lnTo>
                    <a:pt x="454" y="27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 rot="-5400000">
              <a:off x="8396979" y="2416268"/>
              <a:ext cx="43383" cy="25896"/>
            </a:xfrm>
            <a:custGeom>
              <a:avLst/>
              <a:gdLst/>
              <a:ahLst/>
              <a:cxnLst/>
              <a:rect l="l" t="t" r="r" b="b"/>
              <a:pathLst>
                <a:path w="454" h="271" extrusionOk="0">
                  <a:moveTo>
                    <a:pt x="454" y="0"/>
                  </a:moveTo>
                  <a:lnTo>
                    <a:pt x="0" y="5"/>
                  </a:lnTo>
                  <a:lnTo>
                    <a:pt x="0" y="266"/>
                  </a:lnTo>
                  <a:lnTo>
                    <a:pt x="454" y="27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 rot="-5400000">
              <a:off x="8396932" y="2503753"/>
              <a:ext cx="43383" cy="25036"/>
            </a:xfrm>
            <a:custGeom>
              <a:avLst/>
              <a:gdLst/>
              <a:ahLst/>
              <a:cxnLst/>
              <a:rect l="l" t="t" r="r" b="b"/>
              <a:pathLst>
                <a:path w="454" h="262" extrusionOk="0">
                  <a:moveTo>
                    <a:pt x="0" y="1"/>
                  </a:moveTo>
                  <a:lnTo>
                    <a:pt x="0" y="262"/>
                  </a:lnTo>
                  <a:lnTo>
                    <a:pt x="454" y="262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 rot="-5400000">
              <a:off x="8396932" y="2591190"/>
              <a:ext cx="43383" cy="24272"/>
            </a:xfrm>
            <a:custGeom>
              <a:avLst/>
              <a:gdLst/>
              <a:ahLst/>
              <a:cxnLst/>
              <a:rect l="l" t="t" r="r" b="b"/>
              <a:pathLst>
                <a:path w="454" h="254" extrusionOk="0">
                  <a:moveTo>
                    <a:pt x="1" y="1"/>
                  </a:moveTo>
                  <a:lnTo>
                    <a:pt x="1" y="254"/>
                  </a:lnTo>
                  <a:lnTo>
                    <a:pt x="454" y="25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 rot="-5400000">
              <a:off x="8396884" y="2678196"/>
              <a:ext cx="43479" cy="24272"/>
            </a:xfrm>
            <a:custGeom>
              <a:avLst/>
              <a:gdLst/>
              <a:ahLst/>
              <a:cxnLst/>
              <a:rect l="l" t="t" r="r" b="b"/>
              <a:pathLst>
                <a:path w="455" h="254" extrusionOk="0">
                  <a:moveTo>
                    <a:pt x="454" y="1"/>
                  </a:moveTo>
                  <a:lnTo>
                    <a:pt x="1" y="5"/>
                  </a:lnTo>
                  <a:lnTo>
                    <a:pt x="1" y="250"/>
                  </a:lnTo>
                  <a:lnTo>
                    <a:pt x="454" y="25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 rot="-5400000">
              <a:off x="8396693" y="2765824"/>
              <a:ext cx="43861" cy="23507"/>
            </a:xfrm>
            <a:custGeom>
              <a:avLst/>
              <a:gdLst/>
              <a:ahLst/>
              <a:cxnLst/>
              <a:rect l="l" t="t" r="r" b="b"/>
              <a:pathLst>
                <a:path w="459" h="246" extrusionOk="0">
                  <a:moveTo>
                    <a:pt x="458" y="1"/>
                  </a:moveTo>
                  <a:lnTo>
                    <a:pt x="1" y="5"/>
                  </a:lnTo>
                  <a:lnTo>
                    <a:pt x="1" y="242"/>
                  </a:lnTo>
                  <a:lnTo>
                    <a:pt x="458" y="24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 rot="-5400000">
              <a:off x="8396740" y="2853213"/>
              <a:ext cx="43765" cy="22743"/>
            </a:xfrm>
            <a:custGeom>
              <a:avLst/>
              <a:gdLst/>
              <a:ahLst/>
              <a:cxnLst/>
              <a:rect l="l" t="t" r="r" b="b"/>
              <a:pathLst>
                <a:path w="458" h="238" extrusionOk="0">
                  <a:moveTo>
                    <a:pt x="0" y="1"/>
                  </a:moveTo>
                  <a:lnTo>
                    <a:pt x="0" y="238"/>
                  </a:lnTo>
                  <a:lnTo>
                    <a:pt x="458" y="238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 rot="-5400000">
              <a:off x="8396740" y="2940650"/>
              <a:ext cx="43765" cy="21978"/>
            </a:xfrm>
            <a:custGeom>
              <a:avLst/>
              <a:gdLst/>
              <a:ahLst/>
              <a:cxnLst/>
              <a:rect l="l" t="t" r="r" b="b"/>
              <a:pathLst>
                <a:path w="458" h="230" extrusionOk="0">
                  <a:moveTo>
                    <a:pt x="0" y="1"/>
                  </a:moveTo>
                  <a:lnTo>
                    <a:pt x="0" y="230"/>
                  </a:lnTo>
                  <a:lnTo>
                    <a:pt x="458" y="23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 rot="-5400000">
              <a:off x="8396740" y="3027704"/>
              <a:ext cx="43765" cy="21978"/>
            </a:xfrm>
            <a:custGeom>
              <a:avLst/>
              <a:gdLst/>
              <a:ahLst/>
              <a:cxnLst/>
              <a:rect l="l" t="t" r="r" b="b"/>
              <a:pathLst>
                <a:path w="458" h="230" extrusionOk="0">
                  <a:moveTo>
                    <a:pt x="458" y="1"/>
                  </a:moveTo>
                  <a:lnTo>
                    <a:pt x="0" y="5"/>
                  </a:lnTo>
                  <a:lnTo>
                    <a:pt x="0" y="226"/>
                  </a:lnTo>
                  <a:lnTo>
                    <a:pt x="458" y="23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 rot="-5400000">
              <a:off x="8396693" y="3115093"/>
              <a:ext cx="43861" cy="21214"/>
            </a:xfrm>
            <a:custGeom>
              <a:avLst/>
              <a:gdLst/>
              <a:ahLst/>
              <a:cxnLst/>
              <a:rect l="l" t="t" r="r" b="b"/>
              <a:pathLst>
                <a:path w="459" h="222" extrusionOk="0">
                  <a:moveTo>
                    <a:pt x="1" y="1"/>
                  </a:moveTo>
                  <a:lnTo>
                    <a:pt x="1" y="222"/>
                  </a:lnTo>
                  <a:lnTo>
                    <a:pt x="458" y="22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 rot="-5400000">
              <a:off x="8396741" y="3202577"/>
              <a:ext cx="43861" cy="20354"/>
            </a:xfrm>
            <a:custGeom>
              <a:avLst/>
              <a:gdLst/>
              <a:ahLst/>
              <a:cxnLst/>
              <a:rect l="l" t="t" r="r" b="b"/>
              <a:pathLst>
                <a:path w="459" h="213" extrusionOk="0">
                  <a:moveTo>
                    <a:pt x="1" y="0"/>
                  </a:moveTo>
                  <a:lnTo>
                    <a:pt x="1" y="212"/>
                  </a:lnTo>
                  <a:lnTo>
                    <a:pt x="458" y="21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 rot="-5400000">
              <a:off x="8396979" y="3289775"/>
              <a:ext cx="43383" cy="20354"/>
            </a:xfrm>
            <a:custGeom>
              <a:avLst/>
              <a:gdLst/>
              <a:ahLst/>
              <a:cxnLst/>
              <a:rect l="l" t="t" r="r" b="b"/>
              <a:pathLst>
                <a:path w="454" h="213" extrusionOk="0">
                  <a:moveTo>
                    <a:pt x="453" y="0"/>
                  </a:moveTo>
                  <a:lnTo>
                    <a:pt x="0" y="4"/>
                  </a:lnTo>
                  <a:lnTo>
                    <a:pt x="0" y="208"/>
                  </a:lnTo>
                  <a:lnTo>
                    <a:pt x="453" y="212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 rot="-5400000">
              <a:off x="8396979" y="3377212"/>
              <a:ext cx="43383" cy="19589"/>
            </a:xfrm>
            <a:custGeom>
              <a:avLst/>
              <a:gdLst/>
              <a:ahLst/>
              <a:cxnLst/>
              <a:rect l="l" t="t" r="r" b="b"/>
              <a:pathLst>
                <a:path w="454" h="205" extrusionOk="0">
                  <a:moveTo>
                    <a:pt x="0" y="0"/>
                  </a:moveTo>
                  <a:lnTo>
                    <a:pt x="0" y="204"/>
                  </a:lnTo>
                  <a:lnTo>
                    <a:pt x="454" y="20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 rot="-5400000">
              <a:off x="8396979" y="3464648"/>
              <a:ext cx="43383" cy="18825"/>
            </a:xfrm>
            <a:custGeom>
              <a:avLst/>
              <a:gdLst/>
              <a:ahLst/>
              <a:cxnLst/>
              <a:rect l="l" t="t" r="r" b="b"/>
              <a:pathLst>
                <a:path w="454" h="197" extrusionOk="0">
                  <a:moveTo>
                    <a:pt x="0" y="0"/>
                  </a:moveTo>
                  <a:lnTo>
                    <a:pt x="0" y="196"/>
                  </a:lnTo>
                  <a:lnTo>
                    <a:pt x="454" y="196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6"/>
            <p:cNvSpPr/>
            <p:nvPr/>
          </p:nvSpPr>
          <p:spPr>
            <a:xfrm rot="-5400000">
              <a:off x="8396932" y="3551655"/>
              <a:ext cx="43479" cy="18825"/>
            </a:xfrm>
            <a:custGeom>
              <a:avLst/>
              <a:gdLst/>
              <a:ahLst/>
              <a:cxnLst/>
              <a:rect l="l" t="t" r="r" b="b"/>
              <a:pathLst>
                <a:path w="455" h="197" extrusionOk="0">
                  <a:moveTo>
                    <a:pt x="454" y="0"/>
                  </a:moveTo>
                  <a:lnTo>
                    <a:pt x="1" y="4"/>
                  </a:lnTo>
                  <a:lnTo>
                    <a:pt x="1" y="192"/>
                  </a:lnTo>
                  <a:lnTo>
                    <a:pt x="454" y="196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6"/>
            <p:cNvSpPr/>
            <p:nvPr/>
          </p:nvSpPr>
          <p:spPr>
            <a:xfrm rot="-5400000">
              <a:off x="8396932" y="3639092"/>
              <a:ext cx="43479" cy="18060"/>
            </a:xfrm>
            <a:custGeom>
              <a:avLst/>
              <a:gdLst/>
              <a:ahLst/>
              <a:cxnLst/>
              <a:rect l="l" t="t" r="r" b="b"/>
              <a:pathLst>
                <a:path w="455" h="189" extrusionOk="0">
                  <a:moveTo>
                    <a:pt x="454" y="0"/>
                  </a:moveTo>
                  <a:lnTo>
                    <a:pt x="1" y="4"/>
                  </a:lnTo>
                  <a:lnTo>
                    <a:pt x="1" y="184"/>
                  </a:lnTo>
                  <a:lnTo>
                    <a:pt x="454" y="18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6"/>
            <p:cNvSpPr/>
            <p:nvPr/>
          </p:nvSpPr>
          <p:spPr>
            <a:xfrm rot="-5400000">
              <a:off x="8396741" y="3726720"/>
              <a:ext cx="43861" cy="17296"/>
            </a:xfrm>
            <a:custGeom>
              <a:avLst/>
              <a:gdLst/>
              <a:ahLst/>
              <a:cxnLst/>
              <a:rect l="l" t="t" r="r" b="b"/>
              <a:pathLst>
                <a:path w="459" h="181" extrusionOk="0">
                  <a:moveTo>
                    <a:pt x="1" y="0"/>
                  </a:moveTo>
                  <a:lnTo>
                    <a:pt x="1" y="180"/>
                  </a:lnTo>
                  <a:lnTo>
                    <a:pt x="458" y="18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6"/>
            <p:cNvSpPr/>
            <p:nvPr/>
          </p:nvSpPr>
          <p:spPr>
            <a:xfrm rot="-5400000">
              <a:off x="8396788" y="3814108"/>
              <a:ext cx="43765" cy="16531"/>
            </a:xfrm>
            <a:custGeom>
              <a:avLst/>
              <a:gdLst/>
              <a:ahLst/>
              <a:cxnLst/>
              <a:rect l="l" t="t" r="r" b="b"/>
              <a:pathLst>
                <a:path w="458" h="173" extrusionOk="0">
                  <a:moveTo>
                    <a:pt x="0" y="0"/>
                  </a:moveTo>
                  <a:lnTo>
                    <a:pt x="0" y="172"/>
                  </a:lnTo>
                  <a:lnTo>
                    <a:pt x="458" y="17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6"/>
            <p:cNvSpPr/>
            <p:nvPr/>
          </p:nvSpPr>
          <p:spPr>
            <a:xfrm rot="-5400000">
              <a:off x="8396788" y="3901163"/>
              <a:ext cx="43765" cy="16531"/>
            </a:xfrm>
            <a:custGeom>
              <a:avLst/>
              <a:gdLst/>
              <a:ahLst/>
              <a:cxnLst/>
              <a:rect l="l" t="t" r="r" b="b"/>
              <a:pathLst>
                <a:path w="458" h="173" extrusionOk="0">
                  <a:moveTo>
                    <a:pt x="458" y="0"/>
                  </a:moveTo>
                  <a:lnTo>
                    <a:pt x="0" y="5"/>
                  </a:lnTo>
                  <a:lnTo>
                    <a:pt x="0" y="168"/>
                  </a:lnTo>
                  <a:lnTo>
                    <a:pt x="458" y="17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 rot="-5400000">
              <a:off x="8396693" y="3988600"/>
              <a:ext cx="43861" cy="15671"/>
            </a:xfrm>
            <a:custGeom>
              <a:avLst/>
              <a:gdLst/>
              <a:ahLst/>
              <a:cxnLst/>
              <a:rect l="l" t="t" r="r" b="b"/>
              <a:pathLst>
                <a:path w="459" h="164" extrusionOk="0">
                  <a:moveTo>
                    <a:pt x="1" y="1"/>
                  </a:moveTo>
                  <a:lnTo>
                    <a:pt x="1" y="164"/>
                  </a:lnTo>
                  <a:lnTo>
                    <a:pt x="458" y="164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6"/>
            <p:cNvSpPr/>
            <p:nvPr/>
          </p:nvSpPr>
          <p:spPr>
            <a:xfrm rot="-5400000">
              <a:off x="8396693" y="4076036"/>
              <a:ext cx="43861" cy="14907"/>
            </a:xfrm>
            <a:custGeom>
              <a:avLst/>
              <a:gdLst/>
              <a:ahLst/>
              <a:cxnLst/>
              <a:rect l="l" t="t" r="r" b="b"/>
              <a:pathLst>
                <a:path w="459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58" y="15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6"/>
            <p:cNvSpPr/>
            <p:nvPr/>
          </p:nvSpPr>
          <p:spPr>
            <a:xfrm rot="-5400000">
              <a:off x="8396884" y="4163282"/>
              <a:ext cx="43479" cy="14907"/>
            </a:xfrm>
            <a:custGeom>
              <a:avLst/>
              <a:gdLst/>
              <a:ahLst/>
              <a:cxnLst/>
              <a:rect l="l" t="t" r="r" b="b"/>
              <a:pathLst>
                <a:path w="455" h="156" extrusionOk="0">
                  <a:moveTo>
                    <a:pt x="454" y="1"/>
                  </a:moveTo>
                  <a:lnTo>
                    <a:pt x="1" y="5"/>
                  </a:lnTo>
                  <a:lnTo>
                    <a:pt x="1" y="152"/>
                  </a:lnTo>
                  <a:lnTo>
                    <a:pt x="454" y="156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6"/>
            <p:cNvSpPr/>
            <p:nvPr/>
          </p:nvSpPr>
          <p:spPr>
            <a:xfrm rot="-5400000">
              <a:off x="9088733" y="-29092"/>
              <a:ext cx="43861" cy="41472"/>
            </a:xfrm>
            <a:custGeom>
              <a:avLst/>
              <a:gdLst/>
              <a:ahLst/>
              <a:cxnLst/>
              <a:rect l="l" t="t" r="r" b="b"/>
              <a:pathLst>
                <a:path w="459" h="434" extrusionOk="0">
                  <a:moveTo>
                    <a:pt x="1" y="0"/>
                  </a:moveTo>
                  <a:lnTo>
                    <a:pt x="1" y="433"/>
                  </a:lnTo>
                  <a:lnTo>
                    <a:pt x="458" y="43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6"/>
            <p:cNvSpPr/>
            <p:nvPr/>
          </p:nvSpPr>
          <p:spPr>
            <a:xfrm rot="-5400000">
              <a:off x="9089115" y="58345"/>
              <a:ext cx="43479" cy="41090"/>
            </a:xfrm>
            <a:custGeom>
              <a:avLst/>
              <a:gdLst/>
              <a:ahLst/>
              <a:cxnLst/>
              <a:rect l="l" t="t" r="r" b="b"/>
              <a:pathLst>
                <a:path w="455" h="430" extrusionOk="0">
                  <a:moveTo>
                    <a:pt x="1" y="0"/>
                  </a:moveTo>
                  <a:lnTo>
                    <a:pt x="1" y="429"/>
                  </a:lnTo>
                  <a:lnTo>
                    <a:pt x="454" y="42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6"/>
            <p:cNvSpPr/>
            <p:nvPr/>
          </p:nvSpPr>
          <p:spPr>
            <a:xfrm rot="-5400000">
              <a:off x="9088781" y="145734"/>
              <a:ext cx="43765" cy="40707"/>
            </a:xfrm>
            <a:custGeom>
              <a:avLst/>
              <a:gdLst/>
              <a:ahLst/>
              <a:cxnLst/>
              <a:rect l="l" t="t" r="r" b="b"/>
              <a:pathLst>
                <a:path w="458" h="426" extrusionOk="0">
                  <a:moveTo>
                    <a:pt x="457" y="0"/>
                  </a:moveTo>
                  <a:lnTo>
                    <a:pt x="0" y="4"/>
                  </a:lnTo>
                  <a:lnTo>
                    <a:pt x="0" y="425"/>
                  </a:lnTo>
                  <a:lnTo>
                    <a:pt x="457" y="425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9088972" y="232980"/>
              <a:ext cx="43765" cy="40325"/>
            </a:xfrm>
            <a:custGeom>
              <a:avLst/>
              <a:gdLst/>
              <a:ahLst/>
              <a:cxnLst/>
              <a:rect l="l" t="t" r="r" b="b"/>
              <a:pathLst>
                <a:path w="458" h="422" extrusionOk="0">
                  <a:moveTo>
                    <a:pt x="0" y="0"/>
                  </a:moveTo>
                  <a:lnTo>
                    <a:pt x="0" y="421"/>
                  </a:lnTo>
                  <a:lnTo>
                    <a:pt x="458" y="42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6"/>
            <p:cNvSpPr/>
            <p:nvPr/>
          </p:nvSpPr>
          <p:spPr>
            <a:xfrm rot="-5400000">
              <a:off x="9088972" y="320416"/>
              <a:ext cx="43383" cy="39943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454" y="0"/>
                  </a:moveTo>
                  <a:lnTo>
                    <a:pt x="0" y="5"/>
                  </a:lnTo>
                  <a:lnTo>
                    <a:pt x="0" y="417"/>
                  </a:lnTo>
                  <a:lnTo>
                    <a:pt x="454" y="41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6"/>
            <p:cNvSpPr/>
            <p:nvPr/>
          </p:nvSpPr>
          <p:spPr>
            <a:xfrm rot="-5400000">
              <a:off x="9088972" y="407853"/>
              <a:ext cx="43765" cy="39561"/>
            </a:xfrm>
            <a:custGeom>
              <a:avLst/>
              <a:gdLst/>
              <a:ahLst/>
              <a:cxnLst/>
              <a:rect l="l" t="t" r="r" b="b"/>
              <a:pathLst>
                <a:path w="458" h="414" extrusionOk="0">
                  <a:moveTo>
                    <a:pt x="1" y="1"/>
                  </a:moveTo>
                  <a:lnTo>
                    <a:pt x="1" y="409"/>
                  </a:lnTo>
                  <a:lnTo>
                    <a:pt x="458" y="41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6"/>
            <p:cNvSpPr/>
            <p:nvPr/>
          </p:nvSpPr>
          <p:spPr>
            <a:xfrm rot="-5400000">
              <a:off x="9088685" y="495098"/>
              <a:ext cx="43861" cy="39083"/>
            </a:xfrm>
            <a:custGeom>
              <a:avLst/>
              <a:gdLst/>
              <a:ahLst/>
              <a:cxnLst/>
              <a:rect l="l" t="t" r="r" b="b"/>
              <a:pathLst>
                <a:path w="459" h="409" extrusionOk="0">
                  <a:moveTo>
                    <a:pt x="458" y="1"/>
                  </a:moveTo>
                  <a:lnTo>
                    <a:pt x="1" y="5"/>
                  </a:lnTo>
                  <a:lnTo>
                    <a:pt x="1" y="409"/>
                  </a:lnTo>
                  <a:lnTo>
                    <a:pt x="458" y="40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6"/>
            <p:cNvSpPr/>
            <p:nvPr/>
          </p:nvSpPr>
          <p:spPr>
            <a:xfrm rot="-5400000">
              <a:off x="9089067" y="582535"/>
              <a:ext cx="43479" cy="38701"/>
            </a:xfrm>
            <a:custGeom>
              <a:avLst/>
              <a:gdLst/>
              <a:ahLst/>
              <a:cxnLst/>
              <a:rect l="l" t="t" r="r" b="b"/>
              <a:pathLst>
                <a:path w="455" h="405" extrusionOk="0">
                  <a:moveTo>
                    <a:pt x="1" y="1"/>
                  </a:moveTo>
                  <a:lnTo>
                    <a:pt x="1" y="401"/>
                  </a:lnTo>
                  <a:lnTo>
                    <a:pt x="454" y="405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6"/>
            <p:cNvSpPr/>
            <p:nvPr/>
          </p:nvSpPr>
          <p:spPr>
            <a:xfrm rot="-5400000">
              <a:off x="9088924" y="669733"/>
              <a:ext cx="43383" cy="38319"/>
            </a:xfrm>
            <a:custGeom>
              <a:avLst/>
              <a:gdLst/>
              <a:ahLst/>
              <a:cxnLst/>
              <a:rect l="l" t="t" r="r" b="b"/>
              <a:pathLst>
                <a:path w="454" h="401" extrusionOk="0">
                  <a:moveTo>
                    <a:pt x="453" y="1"/>
                  </a:moveTo>
                  <a:lnTo>
                    <a:pt x="0" y="5"/>
                  </a:lnTo>
                  <a:lnTo>
                    <a:pt x="0" y="401"/>
                  </a:lnTo>
                  <a:lnTo>
                    <a:pt x="453" y="401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6"/>
            <p:cNvSpPr/>
            <p:nvPr/>
          </p:nvSpPr>
          <p:spPr>
            <a:xfrm rot="-5400000">
              <a:off x="9088924" y="757170"/>
              <a:ext cx="43765" cy="37936"/>
            </a:xfrm>
            <a:custGeom>
              <a:avLst/>
              <a:gdLst/>
              <a:ahLst/>
              <a:cxnLst/>
              <a:rect l="l" t="t" r="r" b="b"/>
              <a:pathLst>
                <a:path w="458" h="397" extrusionOk="0">
                  <a:moveTo>
                    <a:pt x="0" y="1"/>
                  </a:moveTo>
                  <a:lnTo>
                    <a:pt x="0" y="393"/>
                  </a:lnTo>
                  <a:lnTo>
                    <a:pt x="458" y="397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6"/>
            <p:cNvSpPr/>
            <p:nvPr/>
          </p:nvSpPr>
          <p:spPr>
            <a:xfrm rot="-5400000">
              <a:off x="9088733" y="844415"/>
              <a:ext cx="43765" cy="37554"/>
            </a:xfrm>
            <a:custGeom>
              <a:avLst/>
              <a:gdLst/>
              <a:ahLst/>
              <a:cxnLst/>
              <a:rect l="l" t="t" r="r" b="b"/>
              <a:pathLst>
                <a:path w="458" h="393" extrusionOk="0">
                  <a:moveTo>
                    <a:pt x="458" y="1"/>
                  </a:moveTo>
                  <a:lnTo>
                    <a:pt x="0" y="5"/>
                  </a:lnTo>
                  <a:lnTo>
                    <a:pt x="0" y="393"/>
                  </a:lnTo>
                  <a:lnTo>
                    <a:pt x="458" y="39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6"/>
            <p:cNvSpPr/>
            <p:nvPr/>
          </p:nvSpPr>
          <p:spPr>
            <a:xfrm rot="-5400000">
              <a:off x="9089115" y="931852"/>
              <a:ext cx="43383" cy="37172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1" y="1"/>
                  </a:moveTo>
                  <a:lnTo>
                    <a:pt x="1" y="385"/>
                  </a:lnTo>
                  <a:lnTo>
                    <a:pt x="454" y="389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6"/>
            <p:cNvSpPr/>
            <p:nvPr/>
          </p:nvSpPr>
          <p:spPr>
            <a:xfrm rot="-5400000">
              <a:off x="9088876" y="1019432"/>
              <a:ext cx="43861" cy="36407"/>
            </a:xfrm>
            <a:custGeom>
              <a:avLst/>
              <a:gdLst/>
              <a:ahLst/>
              <a:cxnLst/>
              <a:rect l="l" t="t" r="r" b="b"/>
              <a:pathLst>
                <a:path w="459" h="381" extrusionOk="0">
                  <a:moveTo>
                    <a:pt x="1" y="1"/>
                  </a:moveTo>
                  <a:lnTo>
                    <a:pt x="1" y="381"/>
                  </a:lnTo>
                  <a:lnTo>
                    <a:pt x="458" y="38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6"/>
            <p:cNvSpPr/>
            <p:nvPr/>
          </p:nvSpPr>
          <p:spPr>
            <a:xfrm rot="-5400000">
              <a:off x="9088876" y="1106486"/>
              <a:ext cx="43861" cy="36407"/>
            </a:xfrm>
            <a:custGeom>
              <a:avLst/>
              <a:gdLst/>
              <a:ahLst/>
              <a:cxnLst/>
              <a:rect l="l" t="t" r="r" b="b"/>
              <a:pathLst>
                <a:path w="459" h="381" extrusionOk="0">
                  <a:moveTo>
                    <a:pt x="1" y="1"/>
                  </a:moveTo>
                  <a:lnTo>
                    <a:pt x="1" y="377"/>
                  </a:lnTo>
                  <a:lnTo>
                    <a:pt x="458" y="38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6"/>
            <p:cNvSpPr/>
            <p:nvPr/>
          </p:nvSpPr>
          <p:spPr>
            <a:xfrm rot="-5400000">
              <a:off x="9089115" y="1194066"/>
              <a:ext cx="43383" cy="35643"/>
            </a:xfrm>
            <a:custGeom>
              <a:avLst/>
              <a:gdLst/>
              <a:ahLst/>
              <a:cxnLst/>
              <a:rect l="l" t="t" r="r" b="b"/>
              <a:pathLst>
                <a:path w="454" h="373" extrusionOk="0">
                  <a:moveTo>
                    <a:pt x="0" y="1"/>
                  </a:moveTo>
                  <a:lnTo>
                    <a:pt x="0" y="373"/>
                  </a:lnTo>
                  <a:lnTo>
                    <a:pt x="453" y="37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6"/>
            <p:cNvSpPr/>
            <p:nvPr/>
          </p:nvSpPr>
          <p:spPr>
            <a:xfrm rot="-5400000">
              <a:off x="9088733" y="1281503"/>
              <a:ext cx="43765" cy="35261"/>
            </a:xfrm>
            <a:custGeom>
              <a:avLst/>
              <a:gdLst/>
              <a:ahLst/>
              <a:cxnLst/>
              <a:rect l="l" t="t" r="r" b="b"/>
              <a:pathLst>
                <a:path w="458" h="369" extrusionOk="0">
                  <a:moveTo>
                    <a:pt x="0" y="1"/>
                  </a:moveTo>
                  <a:lnTo>
                    <a:pt x="0" y="369"/>
                  </a:lnTo>
                  <a:lnTo>
                    <a:pt x="458" y="36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6"/>
            <p:cNvSpPr/>
            <p:nvPr/>
          </p:nvSpPr>
          <p:spPr>
            <a:xfrm rot="-5400000">
              <a:off x="9088972" y="1368796"/>
              <a:ext cx="43765" cy="34783"/>
            </a:xfrm>
            <a:custGeom>
              <a:avLst/>
              <a:gdLst/>
              <a:ahLst/>
              <a:cxnLst/>
              <a:rect l="l" t="t" r="r" b="b"/>
              <a:pathLst>
                <a:path w="458" h="364" extrusionOk="0">
                  <a:moveTo>
                    <a:pt x="0" y="0"/>
                  </a:moveTo>
                  <a:lnTo>
                    <a:pt x="0" y="364"/>
                  </a:lnTo>
                  <a:lnTo>
                    <a:pt x="458" y="36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6"/>
            <p:cNvSpPr/>
            <p:nvPr/>
          </p:nvSpPr>
          <p:spPr>
            <a:xfrm rot="-5400000">
              <a:off x="9088972" y="1456233"/>
              <a:ext cx="43383" cy="34401"/>
            </a:xfrm>
            <a:custGeom>
              <a:avLst/>
              <a:gdLst/>
              <a:ahLst/>
              <a:cxnLst/>
              <a:rect l="l" t="t" r="r" b="b"/>
              <a:pathLst>
                <a:path w="454" h="360" extrusionOk="0">
                  <a:moveTo>
                    <a:pt x="1" y="0"/>
                  </a:moveTo>
                  <a:lnTo>
                    <a:pt x="1" y="359"/>
                  </a:lnTo>
                  <a:lnTo>
                    <a:pt x="454" y="35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6"/>
            <p:cNvSpPr/>
            <p:nvPr/>
          </p:nvSpPr>
          <p:spPr>
            <a:xfrm rot="-5400000">
              <a:off x="9088924" y="1543622"/>
              <a:ext cx="43861" cy="34018"/>
            </a:xfrm>
            <a:custGeom>
              <a:avLst/>
              <a:gdLst/>
              <a:ahLst/>
              <a:cxnLst/>
              <a:rect l="l" t="t" r="r" b="b"/>
              <a:pathLst>
                <a:path w="459" h="356" extrusionOk="0">
                  <a:moveTo>
                    <a:pt x="1" y="0"/>
                  </a:moveTo>
                  <a:lnTo>
                    <a:pt x="1" y="355"/>
                  </a:lnTo>
                  <a:lnTo>
                    <a:pt x="458" y="35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6"/>
            <p:cNvSpPr/>
            <p:nvPr/>
          </p:nvSpPr>
          <p:spPr>
            <a:xfrm rot="-5400000">
              <a:off x="9088733" y="1630867"/>
              <a:ext cx="43861" cy="33636"/>
            </a:xfrm>
            <a:custGeom>
              <a:avLst/>
              <a:gdLst/>
              <a:ahLst/>
              <a:cxnLst/>
              <a:rect l="l" t="t" r="r" b="b"/>
              <a:pathLst>
                <a:path w="459" h="352" extrusionOk="0">
                  <a:moveTo>
                    <a:pt x="1" y="0"/>
                  </a:moveTo>
                  <a:lnTo>
                    <a:pt x="1" y="351"/>
                  </a:lnTo>
                  <a:lnTo>
                    <a:pt x="458" y="35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6"/>
            <p:cNvSpPr/>
            <p:nvPr/>
          </p:nvSpPr>
          <p:spPr>
            <a:xfrm rot="-5400000">
              <a:off x="9089163" y="1718256"/>
              <a:ext cx="43383" cy="33254"/>
            </a:xfrm>
            <a:custGeom>
              <a:avLst/>
              <a:gdLst/>
              <a:ahLst/>
              <a:cxnLst/>
              <a:rect l="l" t="t" r="r" b="b"/>
              <a:pathLst>
                <a:path w="454" h="348" extrusionOk="0">
                  <a:moveTo>
                    <a:pt x="0" y="0"/>
                  </a:moveTo>
                  <a:lnTo>
                    <a:pt x="0" y="347"/>
                  </a:lnTo>
                  <a:lnTo>
                    <a:pt x="454" y="34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6"/>
            <p:cNvSpPr/>
            <p:nvPr/>
          </p:nvSpPr>
          <p:spPr>
            <a:xfrm rot="-5400000">
              <a:off x="9088781" y="1805693"/>
              <a:ext cx="43765" cy="32872"/>
            </a:xfrm>
            <a:custGeom>
              <a:avLst/>
              <a:gdLst/>
              <a:ahLst/>
              <a:cxnLst/>
              <a:rect l="l" t="t" r="r" b="b"/>
              <a:pathLst>
                <a:path w="458" h="344" extrusionOk="0">
                  <a:moveTo>
                    <a:pt x="458" y="0"/>
                  </a:moveTo>
                  <a:lnTo>
                    <a:pt x="0" y="4"/>
                  </a:lnTo>
                  <a:lnTo>
                    <a:pt x="0" y="343"/>
                  </a:lnTo>
                  <a:lnTo>
                    <a:pt x="458" y="34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6"/>
            <p:cNvSpPr/>
            <p:nvPr/>
          </p:nvSpPr>
          <p:spPr>
            <a:xfrm rot="-5400000">
              <a:off x="9088972" y="1892938"/>
              <a:ext cx="43765" cy="32490"/>
            </a:xfrm>
            <a:custGeom>
              <a:avLst/>
              <a:gdLst/>
              <a:ahLst/>
              <a:cxnLst/>
              <a:rect l="l" t="t" r="r" b="b"/>
              <a:pathLst>
                <a:path w="458" h="340" extrusionOk="0">
                  <a:moveTo>
                    <a:pt x="0" y="0"/>
                  </a:moveTo>
                  <a:lnTo>
                    <a:pt x="0" y="339"/>
                  </a:lnTo>
                  <a:lnTo>
                    <a:pt x="458" y="33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6"/>
            <p:cNvSpPr/>
            <p:nvPr/>
          </p:nvSpPr>
          <p:spPr>
            <a:xfrm rot="-5400000">
              <a:off x="9088924" y="1980327"/>
              <a:ext cx="43479" cy="32107"/>
            </a:xfrm>
            <a:custGeom>
              <a:avLst/>
              <a:gdLst/>
              <a:ahLst/>
              <a:cxnLst/>
              <a:rect l="l" t="t" r="r" b="b"/>
              <a:pathLst>
                <a:path w="455" h="336" extrusionOk="0">
                  <a:moveTo>
                    <a:pt x="454" y="0"/>
                  </a:moveTo>
                  <a:lnTo>
                    <a:pt x="1" y="4"/>
                  </a:lnTo>
                  <a:lnTo>
                    <a:pt x="1" y="335"/>
                  </a:lnTo>
                  <a:lnTo>
                    <a:pt x="454" y="335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6"/>
            <p:cNvSpPr/>
            <p:nvPr/>
          </p:nvSpPr>
          <p:spPr>
            <a:xfrm rot="-5400000">
              <a:off x="9088924" y="2067764"/>
              <a:ext cx="43861" cy="31725"/>
            </a:xfrm>
            <a:custGeom>
              <a:avLst/>
              <a:gdLst/>
              <a:ahLst/>
              <a:cxnLst/>
              <a:rect l="l" t="t" r="r" b="b"/>
              <a:pathLst>
                <a:path w="459" h="332" extrusionOk="0">
                  <a:moveTo>
                    <a:pt x="1" y="0"/>
                  </a:moveTo>
                  <a:lnTo>
                    <a:pt x="1" y="331"/>
                  </a:lnTo>
                  <a:lnTo>
                    <a:pt x="458" y="33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6"/>
            <p:cNvSpPr/>
            <p:nvPr/>
          </p:nvSpPr>
          <p:spPr>
            <a:xfrm rot="-5400000">
              <a:off x="9088733" y="2155010"/>
              <a:ext cx="43861" cy="31343"/>
            </a:xfrm>
            <a:custGeom>
              <a:avLst/>
              <a:gdLst/>
              <a:ahLst/>
              <a:cxnLst/>
              <a:rect l="l" t="t" r="r" b="b"/>
              <a:pathLst>
                <a:path w="459" h="328" extrusionOk="0">
                  <a:moveTo>
                    <a:pt x="458" y="0"/>
                  </a:moveTo>
                  <a:lnTo>
                    <a:pt x="1" y="4"/>
                  </a:lnTo>
                  <a:lnTo>
                    <a:pt x="1" y="327"/>
                  </a:lnTo>
                  <a:lnTo>
                    <a:pt x="458" y="32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6"/>
            <p:cNvSpPr/>
            <p:nvPr/>
          </p:nvSpPr>
          <p:spPr>
            <a:xfrm rot="-5400000">
              <a:off x="9089163" y="2242398"/>
              <a:ext cx="43383" cy="30961"/>
            </a:xfrm>
            <a:custGeom>
              <a:avLst/>
              <a:gdLst/>
              <a:ahLst/>
              <a:cxnLst/>
              <a:rect l="l" t="t" r="r" b="b"/>
              <a:pathLst>
                <a:path w="454" h="324" extrusionOk="0">
                  <a:moveTo>
                    <a:pt x="0" y="0"/>
                  </a:moveTo>
                  <a:lnTo>
                    <a:pt x="0" y="319"/>
                  </a:lnTo>
                  <a:lnTo>
                    <a:pt x="454" y="323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6"/>
            <p:cNvSpPr/>
            <p:nvPr/>
          </p:nvSpPr>
          <p:spPr>
            <a:xfrm rot="-5400000">
              <a:off x="9088781" y="2329835"/>
              <a:ext cx="43765" cy="30578"/>
            </a:xfrm>
            <a:custGeom>
              <a:avLst/>
              <a:gdLst/>
              <a:ahLst/>
              <a:cxnLst/>
              <a:rect l="l" t="t" r="r" b="b"/>
              <a:pathLst>
                <a:path w="458" h="320" extrusionOk="0">
                  <a:moveTo>
                    <a:pt x="458" y="0"/>
                  </a:moveTo>
                  <a:lnTo>
                    <a:pt x="0" y="5"/>
                  </a:lnTo>
                  <a:lnTo>
                    <a:pt x="0" y="319"/>
                  </a:lnTo>
                  <a:lnTo>
                    <a:pt x="458" y="31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6"/>
            <p:cNvSpPr/>
            <p:nvPr/>
          </p:nvSpPr>
          <p:spPr>
            <a:xfrm rot="-5400000">
              <a:off x="9088972" y="2417081"/>
              <a:ext cx="43765" cy="30196"/>
            </a:xfrm>
            <a:custGeom>
              <a:avLst/>
              <a:gdLst/>
              <a:ahLst/>
              <a:cxnLst/>
              <a:rect l="l" t="t" r="r" b="b"/>
              <a:pathLst>
                <a:path w="458" h="316" extrusionOk="0">
                  <a:moveTo>
                    <a:pt x="0" y="1"/>
                  </a:moveTo>
                  <a:lnTo>
                    <a:pt x="0" y="311"/>
                  </a:lnTo>
                  <a:lnTo>
                    <a:pt x="458" y="315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6"/>
            <p:cNvSpPr/>
            <p:nvPr/>
          </p:nvSpPr>
          <p:spPr>
            <a:xfrm rot="-5400000">
              <a:off x="9088876" y="2504517"/>
              <a:ext cx="43479" cy="29718"/>
            </a:xfrm>
            <a:custGeom>
              <a:avLst/>
              <a:gdLst/>
              <a:ahLst/>
              <a:cxnLst/>
              <a:rect l="l" t="t" r="r" b="b"/>
              <a:pathLst>
                <a:path w="455" h="311" extrusionOk="0">
                  <a:moveTo>
                    <a:pt x="454" y="1"/>
                  </a:moveTo>
                  <a:lnTo>
                    <a:pt x="1" y="5"/>
                  </a:lnTo>
                  <a:lnTo>
                    <a:pt x="1" y="311"/>
                  </a:lnTo>
                  <a:lnTo>
                    <a:pt x="454" y="311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6"/>
            <p:cNvSpPr/>
            <p:nvPr/>
          </p:nvSpPr>
          <p:spPr>
            <a:xfrm rot="-5400000">
              <a:off x="9089067" y="2591763"/>
              <a:ext cx="43479" cy="29336"/>
            </a:xfrm>
            <a:custGeom>
              <a:avLst/>
              <a:gdLst/>
              <a:ahLst/>
              <a:cxnLst/>
              <a:rect l="l" t="t" r="r" b="b"/>
              <a:pathLst>
                <a:path w="455" h="307" extrusionOk="0">
                  <a:moveTo>
                    <a:pt x="1" y="1"/>
                  </a:moveTo>
                  <a:lnTo>
                    <a:pt x="1" y="303"/>
                  </a:lnTo>
                  <a:lnTo>
                    <a:pt x="454" y="307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6"/>
            <p:cNvSpPr/>
            <p:nvPr/>
          </p:nvSpPr>
          <p:spPr>
            <a:xfrm rot="-5400000">
              <a:off x="9088924" y="2679343"/>
              <a:ext cx="43765" cy="28572"/>
            </a:xfrm>
            <a:custGeom>
              <a:avLst/>
              <a:gdLst/>
              <a:ahLst/>
              <a:cxnLst/>
              <a:rect l="l" t="t" r="r" b="b"/>
              <a:pathLst>
                <a:path w="458" h="299" extrusionOk="0">
                  <a:moveTo>
                    <a:pt x="0" y="1"/>
                  </a:moveTo>
                  <a:lnTo>
                    <a:pt x="0" y="299"/>
                  </a:lnTo>
                  <a:lnTo>
                    <a:pt x="457" y="299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6"/>
            <p:cNvSpPr/>
            <p:nvPr/>
          </p:nvSpPr>
          <p:spPr>
            <a:xfrm rot="-5400000">
              <a:off x="9088924" y="2766397"/>
              <a:ext cx="43765" cy="28572"/>
            </a:xfrm>
            <a:custGeom>
              <a:avLst/>
              <a:gdLst/>
              <a:ahLst/>
              <a:cxnLst/>
              <a:rect l="l" t="t" r="r" b="b"/>
              <a:pathLst>
                <a:path w="458" h="299" extrusionOk="0">
                  <a:moveTo>
                    <a:pt x="0" y="1"/>
                  </a:moveTo>
                  <a:lnTo>
                    <a:pt x="0" y="295"/>
                  </a:lnTo>
                  <a:lnTo>
                    <a:pt x="458" y="29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6"/>
            <p:cNvSpPr/>
            <p:nvPr/>
          </p:nvSpPr>
          <p:spPr>
            <a:xfrm rot="-5400000">
              <a:off x="9089115" y="2854025"/>
              <a:ext cx="43383" cy="27807"/>
            </a:xfrm>
            <a:custGeom>
              <a:avLst/>
              <a:gdLst/>
              <a:ahLst/>
              <a:cxnLst/>
              <a:rect l="l" t="t" r="r" b="b"/>
              <a:pathLst>
                <a:path w="454" h="291" extrusionOk="0">
                  <a:moveTo>
                    <a:pt x="0" y="1"/>
                  </a:moveTo>
                  <a:lnTo>
                    <a:pt x="0" y="291"/>
                  </a:lnTo>
                  <a:lnTo>
                    <a:pt x="454" y="291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6"/>
            <p:cNvSpPr/>
            <p:nvPr/>
          </p:nvSpPr>
          <p:spPr>
            <a:xfrm rot="-5400000">
              <a:off x="9088733" y="2941462"/>
              <a:ext cx="43765" cy="27425"/>
            </a:xfrm>
            <a:custGeom>
              <a:avLst/>
              <a:gdLst/>
              <a:ahLst/>
              <a:cxnLst/>
              <a:rect l="l" t="t" r="r" b="b"/>
              <a:pathLst>
                <a:path w="458" h="287" extrusionOk="0">
                  <a:moveTo>
                    <a:pt x="1" y="1"/>
                  </a:moveTo>
                  <a:lnTo>
                    <a:pt x="1" y="287"/>
                  </a:lnTo>
                  <a:lnTo>
                    <a:pt x="458" y="287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6"/>
            <p:cNvSpPr/>
            <p:nvPr/>
          </p:nvSpPr>
          <p:spPr>
            <a:xfrm rot="-5400000">
              <a:off x="9088876" y="3028660"/>
              <a:ext cx="43861" cy="27043"/>
            </a:xfrm>
            <a:custGeom>
              <a:avLst/>
              <a:gdLst/>
              <a:ahLst/>
              <a:cxnLst/>
              <a:rect l="l" t="t" r="r" b="b"/>
              <a:pathLst>
                <a:path w="459" h="283" extrusionOk="0">
                  <a:moveTo>
                    <a:pt x="1" y="1"/>
                  </a:moveTo>
                  <a:lnTo>
                    <a:pt x="1" y="283"/>
                  </a:lnTo>
                  <a:lnTo>
                    <a:pt x="458" y="28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6"/>
            <p:cNvSpPr/>
            <p:nvPr/>
          </p:nvSpPr>
          <p:spPr>
            <a:xfrm rot="-5400000">
              <a:off x="9088685" y="3116287"/>
              <a:ext cx="43861" cy="26661"/>
            </a:xfrm>
            <a:custGeom>
              <a:avLst/>
              <a:gdLst/>
              <a:ahLst/>
              <a:cxnLst/>
              <a:rect l="l" t="t" r="r" b="b"/>
              <a:pathLst>
                <a:path w="459" h="279" extrusionOk="0">
                  <a:moveTo>
                    <a:pt x="1" y="1"/>
                  </a:moveTo>
                  <a:lnTo>
                    <a:pt x="1" y="279"/>
                  </a:lnTo>
                  <a:lnTo>
                    <a:pt x="458" y="27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6"/>
            <p:cNvSpPr/>
            <p:nvPr/>
          </p:nvSpPr>
          <p:spPr>
            <a:xfrm rot="-5400000">
              <a:off x="9088924" y="3203485"/>
              <a:ext cx="43765" cy="26278"/>
            </a:xfrm>
            <a:custGeom>
              <a:avLst/>
              <a:gdLst/>
              <a:ahLst/>
              <a:cxnLst/>
              <a:rect l="l" t="t" r="r" b="b"/>
              <a:pathLst>
                <a:path w="458" h="275" extrusionOk="0">
                  <a:moveTo>
                    <a:pt x="0" y="1"/>
                  </a:moveTo>
                  <a:lnTo>
                    <a:pt x="0" y="275"/>
                  </a:lnTo>
                  <a:lnTo>
                    <a:pt x="457" y="275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6"/>
            <p:cNvSpPr/>
            <p:nvPr/>
          </p:nvSpPr>
          <p:spPr>
            <a:xfrm rot="-5400000">
              <a:off x="9088733" y="3290731"/>
              <a:ext cx="43765" cy="25896"/>
            </a:xfrm>
            <a:custGeom>
              <a:avLst/>
              <a:gdLst/>
              <a:ahLst/>
              <a:cxnLst/>
              <a:rect l="l" t="t" r="r" b="b"/>
              <a:pathLst>
                <a:path w="458" h="271" extrusionOk="0">
                  <a:moveTo>
                    <a:pt x="0" y="1"/>
                  </a:moveTo>
                  <a:lnTo>
                    <a:pt x="0" y="271"/>
                  </a:lnTo>
                  <a:lnTo>
                    <a:pt x="458" y="27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6"/>
            <p:cNvSpPr/>
            <p:nvPr/>
          </p:nvSpPr>
          <p:spPr>
            <a:xfrm rot="-5400000">
              <a:off x="9089163" y="3378215"/>
              <a:ext cx="43383" cy="25418"/>
            </a:xfrm>
            <a:custGeom>
              <a:avLst/>
              <a:gdLst/>
              <a:ahLst/>
              <a:cxnLst/>
              <a:rect l="l" t="t" r="r" b="b"/>
              <a:pathLst>
                <a:path w="454" h="266" extrusionOk="0">
                  <a:moveTo>
                    <a:pt x="0" y="0"/>
                  </a:moveTo>
                  <a:lnTo>
                    <a:pt x="0" y="266"/>
                  </a:lnTo>
                  <a:lnTo>
                    <a:pt x="454" y="266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6"/>
            <p:cNvSpPr/>
            <p:nvPr/>
          </p:nvSpPr>
          <p:spPr>
            <a:xfrm rot="-5400000">
              <a:off x="9088781" y="3465652"/>
              <a:ext cx="43765" cy="25036"/>
            </a:xfrm>
            <a:custGeom>
              <a:avLst/>
              <a:gdLst/>
              <a:ahLst/>
              <a:cxnLst/>
              <a:rect l="l" t="t" r="r" b="b"/>
              <a:pathLst>
                <a:path w="458" h="262" extrusionOk="0">
                  <a:moveTo>
                    <a:pt x="1" y="0"/>
                  </a:moveTo>
                  <a:lnTo>
                    <a:pt x="1" y="261"/>
                  </a:lnTo>
                  <a:lnTo>
                    <a:pt x="458" y="26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6"/>
            <p:cNvSpPr/>
            <p:nvPr/>
          </p:nvSpPr>
          <p:spPr>
            <a:xfrm rot="-5400000">
              <a:off x="9088924" y="3552850"/>
              <a:ext cx="43861" cy="24654"/>
            </a:xfrm>
            <a:custGeom>
              <a:avLst/>
              <a:gdLst/>
              <a:ahLst/>
              <a:cxnLst/>
              <a:rect l="l" t="t" r="r" b="b"/>
              <a:pathLst>
                <a:path w="459" h="258" extrusionOk="0">
                  <a:moveTo>
                    <a:pt x="1" y="0"/>
                  </a:moveTo>
                  <a:lnTo>
                    <a:pt x="1" y="257"/>
                  </a:lnTo>
                  <a:lnTo>
                    <a:pt x="458" y="25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6"/>
            <p:cNvSpPr/>
            <p:nvPr/>
          </p:nvSpPr>
          <p:spPr>
            <a:xfrm rot="-5400000">
              <a:off x="9088924" y="3640286"/>
              <a:ext cx="43479" cy="24272"/>
            </a:xfrm>
            <a:custGeom>
              <a:avLst/>
              <a:gdLst/>
              <a:ahLst/>
              <a:cxnLst/>
              <a:rect l="l" t="t" r="r" b="b"/>
              <a:pathLst>
                <a:path w="455" h="254" extrusionOk="0">
                  <a:moveTo>
                    <a:pt x="454" y="0"/>
                  </a:moveTo>
                  <a:lnTo>
                    <a:pt x="1" y="4"/>
                  </a:lnTo>
                  <a:lnTo>
                    <a:pt x="1" y="253"/>
                  </a:lnTo>
                  <a:lnTo>
                    <a:pt x="454" y="253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6"/>
            <p:cNvSpPr/>
            <p:nvPr/>
          </p:nvSpPr>
          <p:spPr>
            <a:xfrm rot="-5400000">
              <a:off x="9088972" y="3727675"/>
              <a:ext cx="43765" cy="23889"/>
            </a:xfrm>
            <a:custGeom>
              <a:avLst/>
              <a:gdLst/>
              <a:ahLst/>
              <a:cxnLst/>
              <a:rect l="l" t="t" r="r" b="b"/>
              <a:pathLst>
                <a:path w="458" h="250" extrusionOk="0">
                  <a:moveTo>
                    <a:pt x="0" y="0"/>
                  </a:moveTo>
                  <a:lnTo>
                    <a:pt x="0" y="249"/>
                  </a:lnTo>
                  <a:lnTo>
                    <a:pt x="457" y="249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 rot="-5400000">
              <a:off x="9088781" y="3814921"/>
              <a:ext cx="43765" cy="23507"/>
            </a:xfrm>
            <a:custGeom>
              <a:avLst/>
              <a:gdLst/>
              <a:ahLst/>
              <a:cxnLst/>
              <a:rect l="l" t="t" r="r" b="b"/>
              <a:pathLst>
                <a:path w="458" h="246" extrusionOk="0">
                  <a:moveTo>
                    <a:pt x="458" y="0"/>
                  </a:moveTo>
                  <a:lnTo>
                    <a:pt x="0" y="4"/>
                  </a:lnTo>
                  <a:lnTo>
                    <a:pt x="0" y="245"/>
                  </a:lnTo>
                  <a:lnTo>
                    <a:pt x="458" y="24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6"/>
            <p:cNvSpPr/>
            <p:nvPr/>
          </p:nvSpPr>
          <p:spPr>
            <a:xfrm rot="-5400000">
              <a:off x="9089163" y="3902357"/>
              <a:ext cx="43383" cy="23125"/>
            </a:xfrm>
            <a:custGeom>
              <a:avLst/>
              <a:gdLst/>
              <a:ahLst/>
              <a:cxnLst/>
              <a:rect l="l" t="t" r="r" b="b"/>
              <a:pathLst>
                <a:path w="454" h="242" extrusionOk="0">
                  <a:moveTo>
                    <a:pt x="0" y="0"/>
                  </a:moveTo>
                  <a:lnTo>
                    <a:pt x="0" y="237"/>
                  </a:lnTo>
                  <a:lnTo>
                    <a:pt x="454" y="241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6"/>
            <p:cNvSpPr/>
            <p:nvPr/>
          </p:nvSpPr>
          <p:spPr>
            <a:xfrm rot="-5400000">
              <a:off x="9088781" y="3989794"/>
              <a:ext cx="43765" cy="22743"/>
            </a:xfrm>
            <a:custGeom>
              <a:avLst/>
              <a:gdLst/>
              <a:ahLst/>
              <a:cxnLst/>
              <a:rect l="l" t="t" r="r" b="b"/>
              <a:pathLst>
                <a:path w="458" h="238" extrusionOk="0">
                  <a:moveTo>
                    <a:pt x="458" y="0"/>
                  </a:moveTo>
                  <a:lnTo>
                    <a:pt x="1" y="4"/>
                  </a:lnTo>
                  <a:lnTo>
                    <a:pt x="1" y="237"/>
                  </a:lnTo>
                  <a:lnTo>
                    <a:pt x="458" y="23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 rot="-5400000">
              <a:off x="9088924" y="4076992"/>
              <a:ext cx="43861" cy="22360"/>
            </a:xfrm>
            <a:custGeom>
              <a:avLst/>
              <a:gdLst/>
              <a:ahLst/>
              <a:cxnLst/>
              <a:rect l="l" t="t" r="r" b="b"/>
              <a:pathLst>
                <a:path w="459" h="234" extrusionOk="0">
                  <a:moveTo>
                    <a:pt x="1" y="0"/>
                  </a:moveTo>
                  <a:lnTo>
                    <a:pt x="1" y="229"/>
                  </a:lnTo>
                  <a:lnTo>
                    <a:pt x="458" y="23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6"/>
            <p:cNvSpPr/>
            <p:nvPr/>
          </p:nvSpPr>
          <p:spPr>
            <a:xfrm rot="-5400000">
              <a:off x="9088924" y="4164429"/>
              <a:ext cx="43479" cy="21978"/>
            </a:xfrm>
            <a:custGeom>
              <a:avLst/>
              <a:gdLst/>
              <a:ahLst/>
              <a:cxnLst/>
              <a:rect l="l" t="t" r="r" b="b"/>
              <a:pathLst>
                <a:path w="455" h="230" extrusionOk="0">
                  <a:moveTo>
                    <a:pt x="454" y="0"/>
                  </a:moveTo>
                  <a:lnTo>
                    <a:pt x="1" y="4"/>
                  </a:lnTo>
                  <a:lnTo>
                    <a:pt x="1" y="229"/>
                  </a:lnTo>
                  <a:lnTo>
                    <a:pt x="454" y="22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6"/>
            <p:cNvSpPr/>
            <p:nvPr/>
          </p:nvSpPr>
          <p:spPr>
            <a:xfrm rot="-5400000">
              <a:off x="9088972" y="4251817"/>
              <a:ext cx="43765" cy="21596"/>
            </a:xfrm>
            <a:custGeom>
              <a:avLst/>
              <a:gdLst/>
              <a:ahLst/>
              <a:cxnLst/>
              <a:rect l="l" t="t" r="r" b="b"/>
              <a:pathLst>
                <a:path w="458" h="226" extrusionOk="0">
                  <a:moveTo>
                    <a:pt x="0" y="0"/>
                  </a:moveTo>
                  <a:lnTo>
                    <a:pt x="0" y="221"/>
                  </a:lnTo>
                  <a:lnTo>
                    <a:pt x="458" y="22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 rot="-5400000">
              <a:off x="9088016" y="4339063"/>
              <a:ext cx="44530" cy="21978"/>
            </a:xfrm>
            <a:custGeom>
              <a:avLst/>
              <a:gdLst/>
              <a:ahLst/>
              <a:cxnLst/>
              <a:rect l="l" t="t" r="r" b="b"/>
              <a:pathLst>
                <a:path w="466" h="230" extrusionOk="0">
                  <a:moveTo>
                    <a:pt x="16" y="0"/>
                  </a:moveTo>
                  <a:lnTo>
                    <a:pt x="0" y="200"/>
                  </a:lnTo>
                  <a:cubicBezTo>
                    <a:pt x="155" y="217"/>
                    <a:pt x="311" y="225"/>
                    <a:pt x="466" y="229"/>
                  </a:cubicBezTo>
                  <a:lnTo>
                    <a:pt x="466" y="13"/>
                  </a:lnTo>
                  <a:cubicBezTo>
                    <a:pt x="315" y="13"/>
                    <a:pt x="168" y="8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6"/>
            <p:cNvSpPr/>
            <p:nvPr/>
          </p:nvSpPr>
          <p:spPr>
            <a:xfrm rot="-5400000">
              <a:off x="9077218" y="4423920"/>
              <a:ext cx="46154" cy="24749"/>
            </a:xfrm>
            <a:custGeom>
              <a:avLst/>
              <a:gdLst/>
              <a:ahLst/>
              <a:cxnLst/>
              <a:rect l="l" t="t" r="r" b="b"/>
              <a:pathLst>
                <a:path w="483" h="259" extrusionOk="0">
                  <a:moveTo>
                    <a:pt x="37" y="1"/>
                  </a:moveTo>
                  <a:lnTo>
                    <a:pt x="0" y="164"/>
                  </a:lnTo>
                  <a:cubicBezTo>
                    <a:pt x="151" y="197"/>
                    <a:pt x="298" y="230"/>
                    <a:pt x="454" y="258"/>
                  </a:cubicBezTo>
                  <a:lnTo>
                    <a:pt x="482" y="74"/>
                  </a:lnTo>
                  <a:cubicBezTo>
                    <a:pt x="331" y="58"/>
                    <a:pt x="184" y="34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6"/>
            <p:cNvSpPr/>
            <p:nvPr/>
          </p:nvSpPr>
          <p:spPr>
            <a:xfrm rot="-5400000">
              <a:off x="9055526" y="4507247"/>
              <a:ext cx="45772" cy="26278"/>
            </a:xfrm>
            <a:custGeom>
              <a:avLst/>
              <a:gdLst/>
              <a:ahLst/>
              <a:cxnLst/>
              <a:rect l="l" t="t" r="r" b="b"/>
              <a:pathLst>
                <a:path w="479" h="275" extrusionOk="0">
                  <a:moveTo>
                    <a:pt x="45" y="1"/>
                  </a:moveTo>
                  <a:lnTo>
                    <a:pt x="0" y="119"/>
                  </a:lnTo>
                  <a:cubicBezTo>
                    <a:pt x="143" y="177"/>
                    <a:pt x="290" y="230"/>
                    <a:pt x="433" y="275"/>
                  </a:cubicBezTo>
                  <a:lnTo>
                    <a:pt x="478" y="136"/>
                  </a:lnTo>
                  <a:cubicBezTo>
                    <a:pt x="331" y="95"/>
                    <a:pt x="188" y="5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 rot="-5400000">
              <a:off x="9023370" y="4586705"/>
              <a:ext cx="43383" cy="28189"/>
            </a:xfrm>
            <a:custGeom>
              <a:avLst/>
              <a:gdLst/>
              <a:ahLst/>
              <a:cxnLst/>
              <a:rect l="l" t="t" r="r" b="b"/>
              <a:pathLst>
                <a:path w="454" h="295" extrusionOk="0">
                  <a:moveTo>
                    <a:pt x="45" y="1"/>
                  </a:moveTo>
                  <a:lnTo>
                    <a:pt x="0" y="82"/>
                  </a:lnTo>
                  <a:cubicBezTo>
                    <a:pt x="131" y="160"/>
                    <a:pt x="270" y="229"/>
                    <a:pt x="408" y="295"/>
                  </a:cubicBezTo>
                  <a:lnTo>
                    <a:pt x="453" y="193"/>
                  </a:lnTo>
                  <a:cubicBezTo>
                    <a:pt x="315" y="131"/>
                    <a:pt x="176" y="7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6"/>
            <p:cNvSpPr/>
            <p:nvPr/>
          </p:nvSpPr>
          <p:spPr>
            <a:xfrm rot="-5400000">
              <a:off x="8981420" y="4661050"/>
              <a:ext cx="39847" cy="29814"/>
            </a:xfrm>
            <a:custGeom>
              <a:avLst/>
              <a:gdLst/>
              <a:ahLst/>
              <a:cxnLst/>
              <a:rect l="l" t="t" r="r" b="b"/>
              <a:pathLst>
                <a:path w="417" h="312" extrusionOk="0">
                  <a:moveTo>
                    <a:pt x="33" y="1"/>
                  </a:moveTo>
                  <a:lnTo>
                    <a:pt x="0" y="50"/>
                  </a:lnTo>
                  <a:cubicBezTo>
                    <a:pt x="123" y="144"/>
                    <a:pt x="245" y="230"/>
                    <a:pt x="376" y="311"/>
                  </a:cubicBezTo>
                  <a:lnTo>
                    <a:pt x="417" y="246"/>
                  </a:lnTo>
                  <a:cubicBezTo>
                    <a:pt x="286" y="168"/>
                    <a:pt x="159" y="87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6"/>
            <p:cNvSpPr/>
            <p:nvPr/>
          </p:nvSpPr>
          <p:spPr>
            <a:xfrm rot="-5400000">
              <a:off x="8930869" y="4729183"/>
              <a:ext cx="34878" cy="31343"/>
            </a:xfrm>
            <a:custGeom>
              <a:avLst/>
              <a:gdLst/>
              <a:ahLst/>
              <a:cxnLst/>
              <a:rect l="l" t="t" r="r" b="b"/>
              <a:pathLst>
                <a:path w="365" h="328" extrusionOk="0">
                  <a:moveTo>
                    <a:pt x="17" y="0"/>
                  </a:moveTo>
                  <a:lnTo>
                    <a:pt x="1" y="17"/>
                  </a:lnTo>
                  <a:cubicBezTo>
                    <a:pt x="111" y="123"/>
                    <a:pt x="221" y="229"/>
                    <a:pt x="340" y="327"/>
                  </a:cubicBezTo>
                  <a:lnTo>
                    <a:pt x="364" y="294"/>
                  </a:lnTo>
                  <a:cubicBezTo>
                    <a:pt x="246" y="200"/>
                    <a:pt x="132" y="102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 rot="-5400000">
              <a:off x="8887151" y="4790867"/>
              <a:ext cx="14525" cy="16436"/>
            </a:xfrm>
            <a:custGeom>
              <a:avLst/>
              <a:gdLst/>
              <a:ahLst/>
              <a:cxnLst/>
              <a:rect l="l" t="t" r="r" b="b"/>
              <a:pathLst>
                <a:path w="152" h="172" extrusionOk="0">
                  <a:moveTo>
                    <a:pt x="0" y="0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24" name="Google Shape;424;p6"/>
            <p:cNvCxnSpPr/>
            <p:nvPr/>
          </p:nvCxnSpPr>
          <p:spPr>
            <a:xfrm>
              <a:off x="-379809" y="4910350"/>
              <a:ext cx="8913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7"/>
          <p:cNvSpPr txBox="1">
            <a:spLocks noGrp="1"/>
          </p:cNvSpPr>
          <p:nvPr>
            <p:ph type="title"/>
          </p:nvPr>
        </p:nvSpPr>
        <p:spPr>
          <a:xfrm>
            <a:off x="811975" y="704475"/>
            <a:ext cx="4294800" cy="12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7"/>
          <p:cNvSpPr txBox="1">
            <a:spLocks noGrp="1"/>
          </p:cNvSpPr>
          <p:nvPr>
            <p:ph type="subTitle" idx="1"/>
          </p:nvPr>
        </p:nvSpPr>
        <p:spPr>
          <a:xfrm>
            <a:off x="811975" y="220080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29" name="Google Shape;429;p7"/>
          <p:cNvGrpSpPr/>
          <p:nvPr/>
        </p:nvGrpSpPr>
        <p:grpSpPr>
          <a:xfrm flipH="1">
            <a:off x="-142150" y="-82355"/>
            <a:ext cx="9318425" cy="5013206"/>
            <a:chOff x="-161734" y="-82355"/>
            <a:chExt cx="9318425" cy="5013206"/>
          </a:xfrm>
        </p:grpSpPr>
        <p:sp>
          <p:nvSpPr>
            <p:cNvPr id="430" name="Google Shape;430;p7"/>
            <p:cNvSpPr/>
            <p:nvPr/>
          </p:nvSpPr>
          <p:spPr>
            <a:xfrm rot="-5400000">
              <a:off x="5954955" y="1729115"/>
              <a:ext cx="5013206" cy="1390266"/>
            </a:xfrm>
            <a:custGeom>
              <a:avLst/>
              <a:gdLst/>
              <a:ahLst/>
              <a:cxnLst/>
              <a:rect l="l" t="t" r="r" b="b"/>
              <a:pathLst>
                <a:path w="56246" h="14549" extrusionOk="0">
                  <a:moveTo>
                    <a:pt x="98" y="0"/>
                  </a:moveTo>
                  <a:lnTo>
                    <a:pt x="0" y="6343"/>
                  </a:lnTo>
                  <a:lnTo>
                    <a:pt x="5" y="8181"/>
                  </a:lnTo>
                  <a:cubicBezTo>
                    <a:pt x="17" y="11701"/>
                    <a:pt x="2876" y="14549"/>
                    <a:pt x="6394" y="14549"/>
                  </a:cubicBezTo>
                  <a:cubicBezTo>
                    <a:pt x="6399" y="14549"/>
                    <a:pt x="6404" y="14549"/>
                    <a:pt x="6409" y="14549"/>
                  </a:cubicBezTo>
                  <a:lnTo>
                    <a:pt x="56246" y="14520"/>
                  </a:lnTo>
                  <a:lnTo>
                    <a:pt x="56246" y="6298"/>
                  </a:lnTo>
                  <a:lnTo>
                    <a:pt x="6364" y="6323"/>
                  </a:lnTo>
                  <a:cubicBezTo>
                    <a:pt x="6355" y="6323"/>
                    <a:pt x="6346" y="6323"/>
                    <a:pt x="6337" y="6323"/>
                  </a:cubicBezTo>
                  <a:cubicBezTo>
                    <a:pt x="4370" y="6323"/>
                    <a:pt x="2499" y="5429"/>
                    <a:pt x="1299" y="3868"/>
                  </a:cubicBezTo>
                  <a:cubicBezTo>
                    <a:pt x="478" y="2798"/>
                    <a:pt x="103" y="1458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7"/>
            <p:cNvSpPr/>
            <p:nvPr/>
          </p:nvSpPr>
          <p:spPr>
            <a:xfrm rot="-5400000">
              <a:off x="8396932" y="4250671"/>
              <a:ext cx="43383" cy="14143"/>
            </a:xfrm>
            <a:custGeom>
              <a:avLst/>
              <a:gdLst/>
              <a:ahLst/>
              <a:cxnLst/>
              <a:rect l="l" t="t" r="r" b="b"/>
              <a:pathLst>
                <a:path w="454" h="148" extrusionOk="0">
                  <a:moveTo>
                    <a:pt x="0" y="1"/>
                  </a:moveTo>
                  <a:lnTo>
                    <a:pt x="0" y="148"/>
                  </a:lnTo>
                  <a:lnTo>
                    <a:pt x="454" y="14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7"/>
            <p:cNvSpPr/>
            <p:nvPr/>
          </p:nvSpPr>
          <p:spPr>
            <a:xfrm rot="-5400000">
              <a:off x="8396358" y="4337534"/>
              <a:ext cx="43765" cy="14143"/>
            </a:xfrm>
            <a:custGeom>
              <a:avLst/>
              <a:gdLst/>
              <a:ahLst/>
              <a:cxnLst/>
              <a:rect l="l" t="t" r="r" b="b"/>
              <a:pathLst>
                <a:path w="458" h="148" extrusionOk="0">
                  <a:moveTo>
                    <a:pt x="4" y="1"/>
                  </a:moveTo>
                  <a:lnTo>
                    <a:pt x="0" y="131"/>
                  </a:lnTo>
                  <a:cubicBezTo>
                    <a:pt x="151" y="140"/>
                    <a:pt x="307" y="148"/>
                    <a:pt x="458" y="148"/>
                  </a:cubicBezTo>
                  <a:lnTo>
                    <a:pt x="458" y="9"/>
                  </a:lnTo>
                  <a:cubicBezTo>
                    <a:pt x="307" y="9"/>
                    <a:pt x="156" y="9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7"/>
            <p:cNvSpPr/>
            <p:nvPr/>
          </p:nvSpPr>
          <p:spPr>
            <a:xfrm rot="-5400000">
              <a:off x="8387949" y="4422391"/>
              <a:ext cx="44625" cy="17678"/>
            </a:xfrm>
            <a:custGeom>
              <a:avLst/>
              <a:gdLst/>
              <a:ahLst/>
              <a:cxnLst/>
              <a:rect l="l" t="t" r="r" b="b"/>
              <a:pathLst>
                <a:path w="467" h="185" extrusionOk="0">
                  <a:moveTo>
                    <a:pt x="21" y="1"/>
                  </a:moveTo>
                  <a:lnTo>
                    <a:pt x="1" y="107"/>
                  </a:lnTo>
                  <a:cubicBezTo>
                    <a:pt x="148" y="135"/>
                    <a:pt x="299" y="164"/>
                    <a:pt x="454" y="184"/>
                  </a:cubicBezTo>
                  <a:lnTo>
                    <a:pt x="466" y="66"/>
                  </a:lnTo>
                  <a:cubicBezTo>
                    <a:pt x="319" y="50"/>
                    <a:pt x="168" y="29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7"/>
            <p:cNvSpPr/>
            <p:nvPr/>
          </p:nvSpPr>
          <p:spPr>
            <a:xfrm rot="-5400000">
              <a:off x="8369267" y="4505957"/>
              <a:ext cx="44148" cy="20354"/>
            </a:xfrm>
            <a:custGeom>
              <a:avLst/>
              <a:gdLst/>
              <a:ahLst/>
              <a:cxnLst/>
              <a:rect l="l" t="t" r="r" b="b"/>
              <a:pathLst>
                <a:path w="462" h="213" extrusionOk="0">
                  <a:moveTo>
                    <a:pt x="25" y="0"/>
                  </a:moveTo>
                  <a:lnTo>
                    <a:pt x="0" y="78"/>
                  </a:lnTo>
                  <a:cubicBezTo>
                    <a:pt x="147" y="127"/>
                    <a:pt x="290" y="172"/>
                    <a:pt x="437" y="213"/>
                  </a:cubicBezTo>
                  <a:lnTo>
                    <a:pt x="462" y="119"/>
                  </a:lnTo>
                  <a:cubicBezTo>
                    <a:pt x="315" y="86"/>
                    <a:pt x="172" y="45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7"/>
            <p:cNvSpPr/>
            <p:nvPr/>
          </p:nvSpPr>
          <p:spPr>
            <a:xfrm rot="-5400000">
              <a:off x="8339978" y="4585988"/>
              <a:ext cx="42619" cy="23507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29" y="0"/>
                  </a:moveTo>
                  <a:lnTo>
                    <a:pt x="1" y="53"/>
                  </a:lnTo>
                  <a:cubicBezTo>
                    <a:pt x="140" y="123"/>
                    <a:pt x="279" y="188"/>
                    <a:pt x="417" y="245"/>
                  </a:cubicBezTo>
                  <a:lnTo>
                    <a:pt x="446" y="180"/>
                  </a:lnTo>
                  <a:cubicBezTo>
                    <a:pt x="303" y="123"/>
                    <a:pt x="164" y="66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7"/>
            <p:cNvSpPr/>
            <p:nvPr/>
          </p:nvSpPr>
          <p:spPr>
            <a:xfrm rot="-5400000">
              <a:off x="8300894" y="4660906"/>
              <a:ext cx="39179" cy="26947"/>
            </a:xfrm>
            <a:custGeom>
              <a:avLst/>
              <a:gdLst/>
              <a:ahLst/>
              <a:cxnLst/>
              <a:rect l="l" t="t" r="r" b="b"/>
              <a:pathLst>
                <a:path w="410" h="282" extrusionOk="0">
                  <a:moveTo>
                    <a:pt x="21" y="0"/>
                  </a:moveTo>
                  <a:lnTo>
                    <a:pt x="1" y="33"/>
                  </a:lnTo>
                  <a:cubicBezTo>
                    <a:pt x="127" y="119"/>
                    <a:pt x="254" y="204"/>
                    <a:pt x="385" y="282"/>
                  </a:cubicBezTo>
                  <a:lnTo>
                    <a:pt x="409" y="237"/>
                  </a:lnTo>
                  <a:cubicBezTo>
                    <a:pt x="278" y="164"/>
                    <a:pt x="148" y="86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7"/>
            <p:cNvSpPr/>
            <p:nvPr/>
          </p:nvSpPr>
          <p:spPr>
            <a:xfrm rot="-5400000">
              <a:off x="8251777" y="4729136"/>
              <a:ext cx="34401" cy="30196"/>
            </a:xfrm>
            <a:custGeom>
              <a:avLst/>
              <a:gdLst/>
              <a:ahLst/>
              <a:cxnLst/>
              <a:rect l="l" t="t" r="r" b="b"/>
              <a:pathLst>
                <a:path w="360" h="316" extrusionOk="0">
                  <a:moveTo>
                    <a:pt x="8" y="1"/>
                  </a:moveTo>
                  <a:lnTo>
                    <a:pt x="0" y="13"/>
                  </a:lnTo>
                  <a:cubicBezTo>
                    <a:pt x="110" y="119"/>
                    <a:pt x="225" y="217"/>
                    <a:pt x="343" y="315"/>
                  </a:cubicBezTo>
                  <a:lnTo>
                    <a:pt x="359" y="295"/>
                  </a:lnTo>
                  <a:cubicBezTo>
                    <a:pt x="241" y="201"/>
                    <a:pt x="123" y="103"/>
                    <a:pt x="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7"/>
            <p:cNvSpPr/>
            <p:nvPr/>
          </p:nvSpPr>
          <p:spPr>
            <a:xfrm rot="-5400000">
              <a:off x="8396693" y="-29092"/>
              <a:ext cx="43861" cy="40707"/>
            </a:xfrm>
            <a:custGeom>
              <a:avLst/>
              <a:gdLst/>
              <a:ahLst/>
              <a:cxnLst/>
              <a:rect l="l" t="t" r="r" b="b"/>
              <a:pathLst>
                <a:path w="459" h="426" extrusionOk="0">
                  <a:moveTo>
                    <a:pt x="1" y="1"/>
                  </a:moveTo>
                  <a:lnTo>
                    <a:pt x="1" y="426"/>
                  </a:lnTo>
                  <a:lnTo>
                    <a:pt x="458" y="42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7"/>
            <p:cNvSpPr/>
            <p:nvPr/>
          </p:nvSpPr>
          <p:spPr>
            <a:xfrm rot="-5400000">
              <a:off x="8396693" y="57963"/>
              <a:ext cx="43861" cy="40707"/>
            </a:xfrm>
            <a:custGeom>
              <a:avLst/>
              <a:gdLst/>
              <a:ahLst/>
              <a:cxnLst/>
              <a:rect l="l" t="t" r="r" b="b"/>
              <a:pathLst>
                <a:path w="459" h="426" extrusionOk="0">
                  <a:moveTo>
                    <a:pt x="458" y="1"/>
                  </a:moveTo>
                  <a:lnTo>
                    <a:pt x="1" y="5"/>
                  </a:lnTo>
                  <a:lnTo>
                    <a:pt x="1" y="422"/>
                  </a:lnTo>
                  <a:lnTo>
                    <a:pt x="458" y="42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7"/>
            <p:cNvSpPr/>
            <p:nvPr/>
          </p:nvSpPr>
          <p:spPr>
            <a:xfrm rot="-5400000">
              <a:off x="8396740" y="145352"/>
              <a:ext cx="43765" cy="39943"/>
            </a:xfrm>
            <a:custGeom>
              <a:avLst/>
              <a:gdLst/>
              <a:ahLst/>
              <a:cxnLst/>
              <a:rect l="l" t="t" r="r" b="b"/>
              <a:pathLst>
                <a:path w="458" h="418" extrusionOk="0">
                  <a:moveTo>
                    <a:pt x="458" y="1"/>
                  </a:moveTo>
                  <a:lnTo>
                    <a:pt x="0" y="5"/>
                  </a:lnTo>
                  <a:lnTo>
                    <a:pt x="0" y="413"/>
                  </a:lnTo>
                  <a:lnTo>
                    <a:pt x="458" y="418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7"/>
            <p:cNvSpPr/>
            <p:nvPr/>
          </p:nvSpPr>
          <p:spPr>
            <a:xfrm rot="-5400000">
              <a:off x="8396979" y="233027"/>
              <a:ext cx="43383" cy="39083"/>
            </a:xfrm>
            <a:custGeom>
              <a:avLst/>
              <a:gdLst/>
              <a:ahLst/>
              <a:cxnLst/>
              <a:rect l="l" t="t" r="r" b="b"/>
              <a:pathLst>
                <a:path w="454" h="409" extrusionOk="0">
                  <a:moveTo>
                    <a:pt x="0" y="0"/>
                  </a:moveTo>
                  <a:lnTo>
                    <a:pt x="0" y="408"/>
                  </a:lnTo>
                  <a:lnTo>
                    <a:pt x="454" y="40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7"/>
            <p:cNvSpPr/>
            <p:nvPr/>
          </p:nvSpPr>
          <p:spPr>
            <a:xfrm rot="-5400000">
              <a:off x="8396979" y="320464"/>
              <a:ext cx="43383" cy="38319"/>
            </a:xfrm>
            <a:custGeom>
              <a:avLst/>
              <a:gdLst/>
              <a:ahLst/>
              <a:cxnLst/>
              <a:rect l="l" t="t" r="r" b="b"/>
              <a:pathLst>
                <a:path w="454" h="401" extrusionOk="0">
                  <a:moveTo>
                    <a:pt x="1" y="0"/>
                  </a:moveTo>
                  <a:lnTo>
                    <a:pt x="1" y="400"/>
                  </a:lnTo>
                  <a:lnTo>
                    <a:pt x="454" y="40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7"/>
            <p:cNvSpPr/>
            <p:nvPr/>
          </p:nvSpPr>
          <p:spPr>
            <a:xfrm rot="-5400000">
              <a:off x="8396931" y="407471"/>
              <a:ext cx="43479" cy="38319"/>
            </a:xfrm>
            <a:custGeom>
              <a:avLst/>
              <a:gdLst/>
              <a:ahLst/>
              <a:cxnLst/>
              <a:rect l="l" t="t" r="r" b="b"/>
              <a:pathLst>
                <a:path w="455" h="401" extrusionOk="0">
                  <a:moveTo>
                    <a:pt x="454" y="0"/>
                  </a:moveTo>
                  <a:lnTo>
                    <a:pt x="1" y="4"/>
                  </a:lnTo>
                  <a:lnTo>
                    <a:pt x="1" y="396"/>
                  </a:lnTo>
                  <a:lnTo>
                    <a:pt x="454" y="40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7"/>
            <p:cNvSpPr/>
            <p:nvPr/>
          </p:nvSpPr>
          <p:spPr>
            <a:xfrm rot="-5400000">
              <a:off x="8396931" y="494907"/>
              <a:ext cx="43479" cy="37554"/>
            </a:xfrm>
            <a:custGeom>
              <a:avLst/>
              <a:gdLst/>
              <a:ahLst/>
              <a:cxnLst/>
              <a:rect l="l" t="t" r="r" b="b"/>
              <a:pathLst>
                <a:path w="455" h="393" extrusionOk="0">
                  <a:moveTo>
                    <a:pt x="1" y="0"/>
                  </a:moveTo>
                  <a:lnTo>
                    <a:pt x="1" y="392"/>
                  </a:lnTo>
                  <a:lnTo>
                    <a:pt x="454" y="392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7"/>
            <p:cNvSpPr/>
            <p:nvPr/>
          </p:nvSpPr>
          <p:spPr>
            <a:xfrm rot="-5400000">
              <a:off x="8396979" y="582296"/>
              <a:ext cx="43383" cy="36790"/>
            </a:xfrm>
            <a:custGeom>
              <a:avLst/>
              <a:gdLst/>
              <a:ahLst/>
              <a:cxnLst/>
              <a:rect l="l" t="t" r="r" b="b"/>
              <a:pathLst>
                <a:path w="454" h="385" extrusionOk="0">
                  <a:moveTo>
                    <a:pt x="0" y="0"/>
                  </a:moveTo>
                  <a:lnTo>
                    <a:pt x="0" y="384"/>
                  </a:lnTo>
                  <a:lnTo>
                    <a:pt x="454" y="38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7"/>
            <p:cNvSpPr/>
            <p:nvPr/>
          </p:nvSpPr>
          <p:spPr>
            <a:xfrm rot="-5400000">
              <a:off x="8396979" y="669351"/>
              <a:ext cx="43383" cy="36790"/>
            </a:xfrm>
            <a:custGeom>
              <a:avLst/>
              <a:gdLst/>
              <a:ahLst/>
              <a:cxnLst/>
              <a:rect l="l" t="t" r="r" b="b"/>
              <a:pathLst>
                <a:path w="454" h="385" extrusionOk="0">
                  <a:moveTo>
                    <a:pt x="454" y="0"/>
                  </a:moveTo>
                  <a:lnTo>
                    <a:pt x="0" y="4"/>
                  </a:lnTo>
                  <a:lnTo>
                    <a:pt x="0" y="380"/>
                  </a:lnTo>
                  <a:lnTo>
                    <a:pt x="454" y="38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7"/>
            <p:cNvSpPr/>
            <p:nvPr/>
          </p:nvSpPr>
          <p:spPr>
            <a:xfrm rot="-5400000">
              <a:off x="8396788" y="756978"/>
              <a:ext cx="43765" cy="36025"/>
            </a:xfrm>
            <a:custGeom>
              <a:avLst/>
              <a:gdLst/>
              <a:ahLst/>
              <a:cxnLst/>
              <a:rect l="l" t="t" r="r" b="b"/>
              <a:pathLst>
                <a:path w="458" h="377" extrusionOk="0">
                  <a:moveTo>
                    <a:pt x="0" y="0"/>
                  </a:moveTo>
                  <a:lnTo>
                    <a:pt x="0" y="376"/>
                  </a:lnTo>
                  <a:lnTo>
                    <a:pt x="458" y="37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7"/>
            <p:cNvSpPr/>
            <p:nvPr/>
          </p:nvSpPr>
          <p:spPr>
            <a:xfrm rot="-5400000">
              <a:off x="8396740" y="844367"/>
              <a:ext cx="43861" cy="35261"/>
            </a:xfrm>
            <a:custGeom>
              <a:avLst/>
              <a:gdLst/>
              <a:ahLst/>
              <a:cxnLst/>
              <a:rect l="l" t="t" r="r" b="b"/>
              <a:pathLst>
                <a:path w="459" h="369" extrusionOk="0">
                  <a:moveTo>
                    <a:pt x="1" y="0"/>
                  </a:moveTo>
                  <a:lnTo>
                    <a:pt x="1" y="368"/>
                  </a:lnTo>
                  <a:lnTo>
                    <a:pt x="458" y="368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7"/>
            <p:cNvSpPr/>
            <p:nvPr/>
          </p:nvSpPr>
          <p:spPr>
            <a:xfrm rot="-5400000">
              <a:off x="8396740" y="931422"/>
              <a:ext cx="43861" cy="35261"/>
            </a:xfrm>
            <a:custGeom>
              <a:avLst/>
              <a:gdLst/>
              <a:ahLst/>
              <a:cxnLst/>
              <a:rect l="l" t="t" r="r" b="b"/>
              <a:pathLst>
                <a:path w="459" h="369" extrusionOk="0">
                  <a:moveTo>
                    <a:pt x="458" y="0"/>
                  </a:moveTo>
                  <a:lnTo>
                    <a:pt x="1" y="5"/>
                  </a:lnTo>
                  <a:lnTo>
                    <a:pt x="1" y="364"/>
                  </a:lnTo>
                  <a:lnTo>
                    <a:pt x="458" y="368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7"/>
            <p:cNvSpPr/>
            <p:nvPr/>
          </p:nvSpPr>
          <p:spPr>
            <a:xfrm rot="-5400000">
              <a:off x="8396740" y="1018858"/>
              <a:ext cx="43765" cy="34401"/>
            </a:xfrm>
            <a:custGeom>
              <a:avLst/>
              <a:gdLst/>
              <a:ahLst/>
              <a:cxnLst/>
              <a:rect l="l" t="t" r="r" b="b"/>
              <a:pathLst>
                <a:path w="458" h="360" extrusionOk="0">
                  <a:moveTo>
                    <a:pt x="458" y="1"/>
                  </a:moveTo>
                  <a:lnTo>
                    <a:pt x="0" y="5"/>
                  </a:lnTo>
                  <a:lnTo>
                    <a:pt x="0" y="356"/>
                  </a:lnTo>
                  <a:lnTo>
                    <a:pt x="458" y="36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7"/>
            <p:cNvSpPr/>
            <p:nvPr/>
          </p:nvSpPr>
          <p:spPr>
            <a:xfrm rot="-5400000">
              <a:off x="8396740" y="1106295"/>
              <a:ext cx="43765" cy="33636"/>
            </a:xfrm>
            <a:custGeom>
              <a:avLst/>
              <a:gdLst/>
              <a:ahLst/>
              <a:cxnLst/>
              <a:rect l="l" t="t" r="r" b="b"/>
              <a:pathLst>
                <a:path w="458" h="352" extrusionOk="0">
                  <a:moveTo>
                    <a:pt x="0" y="1"/>
                  </a:moveTo>
                  <a:lnTo>
                    <a:pt x="0" y="352"/>
                  </a:lnTo>
                  <a:lnTo>
                    <a:pt x="458" y="35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7"/>
            <p:cNvSpPr/>
            <p:nvPr/>
          </p:nvSpPr>
          <p:spPr>
            <a:xfrm rot="-5400000">
              <a:off x="8396740" y="1193732"/>
              <a:ext cx="43765" cy="32872"/>
            </a:xfrm>
            <a:custGeom>
              <a:avLst/>
              <a:gdLst/>
              <a:ahLst/>
              <a:cxnLst/>
              <a:rect l="l" t="t" r="r" b="b"/>
              <a:pathLst>
                <a:path w="458" h="344" extrusionOk="0">
                  <a:moveTo>
                    <a:pt x="0" y="1"/>
                  </a:moveTo>
                  <a:lnTo>
                    <a:pt x="0" y="344"/>
                  </a:lnTo>
                  <a:lnTo>
                    <a:pt x="458" y="344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7"/>
            <p:cNvSpPr/>
            <p:nvPr/>
          </p:nvSpPr>
          <p:spPr>
            <a:xfrm rot="-5400000">
              <a:off x="8396884" y="1280930"/>
              <a:ext cx="43479" cy="32872"/>
            </a:xfrm>
            <a:custGeom>
              <a:avLst/>
              <a:gdLst/>
              <a:ahLst/>
              <a:cxnLst/>
              <a:rect l="l" t="t" r="r" b="b"/>
              <a:pathLst>
                <a:path w="455" h="344" extrusionOk="0">
                  <a:moveTo>
                    <a:pt x="454" y="1"/>
                  </a:moveTo>
                  <a:lnTo>
                    <a:pt x="1" y="5"/>
                  </a:lnTo>
                  <a:lnTo>
                    <a:pt x="1" y="340"/>
                  </a:lnTo>
                  <a:lnTo>
                    <a:pt x="454" y="34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7"/>
            <p:cNvSpPr/>
            <p:nvPr/>
          </p:nvSpPr>
          <p:spPr>
            <a:xfrm rot="-5400000">
              <a:off x="8396884" y="1368366"/>
              <a:ext cx="43479" cy="32107"/>
            </a:xfrm>
            <a:custGeom>
              <a:avLst/>
              <a:gdLst/>
              <a:ahLst/>
              <a:cxnLst/>
              <a:rect l="l" t="t" r="r" b="b"/>
              <a:pathLst>
                <a:path w="455" h="336" extrusionOk="0">
                  <a:moveTo>
                    <a:pt x="1" y="1"/>
                  </a:moveTo>
                  <a:lnTo>
                    <a:pt x="1" y="336"/>
                  </a:lnTo>
                  <a:lnTo>
                    <a:pt x="454" y="336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7"/>
            <p:cNvSpPr/>
            <p:nvPr/>
          </p:nvSpPr>
          <p:spPr>
            <a:xfrm rot="-5400000">
              <a:off x="8396932" y="1455755"/>
              <a:ext cx="43383" cy="31343"/>
            </a:xfrm>
            <a:custGeom>
              <a:avLst/>
              <a:gdLst/>
              <a:ahLst/>
              <a:cxnLst/>
              <a:rect l="l" t="t" r="r" b="b"/>
              <a:pathLst>
                <a:path w="454" h="328" extrusionOk="0">
                  <a:moveTo>
                    <a:pt x="0" y="1"/>
                  </a:moveTo>
                  <a:lnTo>
                    <a:pt x="0" y="328"/>
                  </a:lnTo>
                  <a:lnTo>
                    <a:pt x="453" y="328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7"/>
            <p:cNvSpPr/>
            <p:nvPr/>
          </p:nvSpPr>
          <p:spPr>
            <a:xfrm rot="-5400000">
              <a:off x="8396932" y="1542810"/>
              <a:ext cx="43383" cy="31343"/>
            </a:xfrm>
            <a:custGeom>
              <a:avLst/>
              <a:gdLst/>
              <a:ahLst/>
              <a:cxnLst/>
              <a:rect l="l" t="t" r="r" b="b"/>
              <a:pathLst>
                <a:path w="454" h="328" extrusionOk="0">
                  <a:moveTo>
                    <a:pt x="454" y="1"/>
                  </a:moveTo>
                  <a:lnTo>
                    <a:pt x="0" y="5"/>
                  </a:lnTo>
                  <a:lnTo>
                    <a:pt x="0" y="324"/>
                  </a:lnTo>
                  <a:lnTo>
                    <a:pt x="454" y="32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7"/>
            <p:cNvSpPr/>
            <p:nvPr/>
          </p:nvSpPr>
          <p:spPr>
            <a:xfrm rot="-5400000">
              <a:off x="8396932" y="1630246"/>
              <a:ext cx="43383" cy="30578"/>
            </a:xfrm>
            <a:custGeom>
              <a:avLst/>
              <a:gdLst/>
              <a:ahLst/>
              <a:cxnLst/>
              <a:rect l="l" t="t" r="r" b="b"/>
              <a:pathLst>
                <a:path w="454" h="320" extrusionOk="0">
                  <a:moveTo>
                    <a:pt x="0" y="1"/>
                  </a:moveTo>
                  <a:lnTo>
                    <a:pt x="0" y="320"/>
                  </a:lnTo>
                  <a:lnTo>
                    <a:pt x="454" y="320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7"/>
            <p:cNvSpPr/>
            <p:nvPr/>
          </p:nvSpPr>
          <p:spPr>
            <a:xfrm rot="-5400000">
              <a:off x="8396740" y="1717874"/>
              <a:ext cx="43861" cy="29718"/>
            </a:xfrm>
            <a:custGeom>
              <a:avLst/>
              <a:gdLst/>
              <a:ahLst/>
              <a:cxnLst/>
              <a:rect l="l" t="t" r="r" b="b"/>
              <a:pathLst>
                <a:path w="459" h="311" extrusionOk="0">
                  <a:moveTo>
                    <a:pt x="1" y="0"/>
                  </a:moveTo>
                  <a:lnTo>
                    <a:pt x="1" y="310"/>
                  </a:lnTo>
                  <a:lnTo>
                    <a:pt x="458" y="31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7"/>
            <p:cNvSpPr/>
            <p:nvPr/>
          </p:nvSpPr>
          <p:spPr>
            <a:xfrm rot="-5400000">
              <a:off x="8396740" y="1804928"/>
              <a:ext cx="43861" cy="29718"/>
            </a:xfrm>
            <a:custGeom>
              <a:avLst/>
              <a:gdLst/>
              <a:ahLst/>
              <a:cxnLst/>
              <a:rect l="l" t="t" r="r" b="b"/>
              <a:pathLst>
                <a:path w="459" h="311" extrusionOk="0">
                  <a:moveTo>
                    <a:pt x="458" y="0"/>
                  </a:moveTo>
                  <a:lnTo>
                    <a:pt x="1" y="4"/>
                  </a:lnTo>
                  <a:lnTo>
                    <a:pt x="1" y="306"/>
                  </a:lnTo>
                  <a:lnTo>
                    <a:pt x="458" y="31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7"/>
            <p:cNvSpPr/>
            <p:nvPr/>
          </p:nvSpPr>
          <p:spPr>
            <a:xfrm rot="-5400000">
              <a:off x="8396740" y="1892365"/>
              <a:ext cx="43861" cy="28954"/>
            </a:xfrm>
            <a:custGeom>
              <a:avLst/>
              <a:gdLst/>
              <a:ahLst/>
              <a:cxnLst/>
              <a:rect l="l" t="t" r="r" b="b"/>
              <a:pathLst>
                <a:path w="459" h="303" extrusionOk="0">
                  <a:moveTo>
                    <a:pt x="458" y="0"/>
                  </a:moveTo>
                  <a:lnTo>
                    <a:pt x="1" y="4"/>
                  </a:lnTo>
                  <a:lnTo>
                    <a:pt x="1" y="298"/>
                  </a:lnTo>
                  <a:lnTo>
                    <a:pt x="458" y="30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7"/>
            <p:cNvSpPr/>
            <p:nvPr/>
          </p:nvSpPr>
          <p:spPr>
            <a:xfrm rot="-5400000">
              <a:off x="8396788" y="1979754"/>
              <a:ext cx="43765" cy="28189"/>
            </a:xfrm>
            <a:custGeom>
              <a:avLst/>
              <a:gdLst/>
              <a:ahLst/>
              <a:cxnLst/>
              <a:rect l="l" t="t" r="r" b="b"/>
              <a:pathLst>
                <a:path w="458" h="295" extrusionOk="0">
                  <a:moveTo>
                    <a:pt x="0" y="0"/>
                  </a:moveTo>
                  <a:lnTo>
                    <a:pt x="0" y="294"/>
                  </a:lnTo>
                  <a:lnTo>
                    <a:pt x="458" y="29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7"/>
            <p:cNvSpPr/>
            <p:nvPr/>
          </p:nvSpPr>
          <p:spPr>
            <a:xfrm rot="-5400000">
              <a:off x="8396788" y="2067191"/>
              <a:ext cx="43765" cy="27425"/>
            </a:xfrm>
            <a:custGeom>
              <a:avLst/>
              <a:gdLst/>
              <a:ahLst/>
              <a:cxnLst/>
              <a:rect l="l" t="t" r="r" b="b"/>
              <a:pathLst>
                <a:path w="458" h="287" extrusionOk="0">
                  <a:moveTo>
                    <a:pt x="0" y="0"/>
                  </a:moveTo>
                  <a:lnTo>
                    <a:pt x="0" y="286"/>
                  </a:lnTo>
                  <a:lnTo>
                    <a:pt x="458" y="28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7"/>
            <p:cNvSpPr/>
            <p:nvPr/>
          </p:nvSpPr>
          <p:spPr>
            <a:xfrm rot="-5400000">
              <a:off x="8396740" y="2154197"/>
              <a:ext cx="43861" cy="27425"/>
            </a:xfrm>
            <a:custGeom>
              <a:avLst/>
              <a:gdLst/>
              <a:ahLst/>
              <a:cxnLst/>
              <a:rect l="l" t="t" r="r" b="b"/>
              <a:pathLst>
                <a:path w="459" h="287" extrusionOk="0">
                  <a:moveTo>
                    <a:pt x="458" y="0"/>
                  </a:moveTo>
                  <a:lnTo>
                    <a:pt x="1" y="4"/>
                  </a:lnTo>
                  <a:lnTo>
                    <a:pt x="1" y="282"/>
                  </a:lnTo>
                  <a:lnTo>
                    <a:pt x="458" y="28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7"/>
            <p:cNvSpPr/>
            <p:nvPr/>
          </p:nvSpPr>
          <p:spPr>
            <a:xfrm rot="-5400000">
              <a:off x="8396932" y="2241825"/>
              <a:ext cx="43479" cy="26661"/>
            </a:xfrm>
            <a:custGeom>
              <a:avLst/>
              <a:gdLst/>
              <a:ahLst/>
              <a:cxnLst/>
              <a:rect l="l" t="t" r="r" b="b"/>
              <a:pathLst>
                <a:path w="455" h="279" extrusionOk="0">
                  <a:moveTo>
                    <a:pt x="1" y="0"/>
                  </a:moveTo>
                  <a:lnTo>
                    <a:pt x="1" y="278"/>
                  </a:lnTo>
                  <a:lnTo>
                    <a:pt x="454" y="27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7"/>
            <p:cNvSpPr/>
            <p:nvPr/>
          </p:nvSpPr>
          <p:spPr>
            <a:xfrm rot="-5400000">
              <a:off x="8396932" y="2329262"/>
              <a:ext cx="43479" cy="25896"/>
            </a:xfrm>
            <a:custGeom>
              <a:avLst/>
              <a:gdLst/>
              <a:ahLst/>
              <a:cxnLst/>
              <a:rect l="l" t="t" r="r" b="b"/>
              <a:pathLst>
                <a:path w="455" h="271" extrusionOk="0">
                  <a:moveTo>
                    <a:pt x="1" y="0"/>
                  </a:moveTo>
                  <a:lnTo>
                    <a:pt x="1" y="270"/>
                  </a:lnTo>
                  <a:lnTo>
                    <a:pt x="454" y="27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7"/>
            <p:cNvSpPr/>
            <p:nvPr/>
          </p:nvSpPr>
          <p:spPr>
            <a:xfrm rot="-5400000">
              <a:off x="8396979" y="2416268"/>
              <a:ext cx="43383" cy="25896"/>
            </a:xfrm>
            <a:custGeom>
              <a:avLst/>
              <a:gdLst/>
              <a:ahLst/>
              <a:cxnLst/>
              <a:rect l="l" t="t" r="r" b="b"/>
              <a:pathLst>
                <a:path w="454" h="271" extrusionOk="0">
                  <a:moveTo>
                    <a:pt x="454" y="0"/>
                  </a:moveTo>
                  <a:lnTo>
                    <a:pt x="0" y="5"/>
                  </a:lnTo>
                  <a:lnTo>
                    <a:pt x="0" y="266"/>
                  </a:lnTo>
                  <a:lnTo>
                    <a:pt x="454" y="27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7"/>
            <p:cNvSpPr/>
            <p:nvPr/>
          </p:nvSpPr>
          <p:spPr>
            <a:xfrm rot="-5400000">
              <a:off x="8396932" y="2503753"/>
              <a:ext cx="43383" cy="25036"/>
            </a:xfrm>
            <a:custGeom>
              <a:avLst/>
              <a:gdLst/>
              <a:ahLst/>
              <a:cxnLst/>
              <a:rect l="l" t="t" r="r" b="b"/>
              <a:pathLst>
                <a:path w="454" h="262" extrusionOk="0">
                  <a:moveTo>
                    <a:pt x="0" y="1"/>
                  </a:moveTo>
                  <a:lnTo>
                    <a:pt x="0" y="262"/>
                  </a:lnTo>
                  <a:lnTo>
                    <a:pt x="454" y="262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7"/>
            <p:cNvSpPr/>
            <p:nvPr/>
          </p:nvSpPr>
          <p:spPr>
            <a:xfrm rot="-5400000">
              <a:off x="8396932" y="2591190"/>
              <a:ext cx="43383" cy="24272"/>
            </a:xfrm>
            <a:custGeom>
              <a:avLst/>
              <a:gdLst/>
              <a:ahLst/>
              <a:cxnLst/>
              <a:rect l="l" t="t" r="r" b="b"/>
              <a:pathLst>
                <a:path w="454" h="254" extrusionOk="0">
                  <a:moveTo>
                    <a:pt x="1" y="1"/>
                  </a:moveTo>
                  <a:lnTo>
                    <a:pt x="1" y="254"/>
                  </a:lnTo>
                  <a:lnTo>
                    <a:pt x="454" y="25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7"/>
            <p:cNvSpPr/>
            <p:nvPr/>
          </p:nvSpPr>
          <p:spPr>
            <a:xfrm rot="-5400000">
              <a:off x="8396884" y="2678196"/>
              <a:ext cx="43479" cy="24272"/>
            </a:xfrm>
            <a:custGeom>
              <a:avLst/>
              <a:gdLst/>
              <a:ahLst/>
              <a:cxnLst/>
              <a:rect l="l" t="t" r="r" b="b"/>
              <a:pathLst>
                <a:path w="455" h="254" extrusionOk="0">
                  <a:moveTo>
                    <a:pt x="454" y="1"/>
                  </a:moveTo>
                  <a:lnTo>
                    <a:pt x="1" y="5"/>
                  </a:lnTo>
                  <a:lnTo>
                    <a:pt x="1" y="250"/>
                  </a:lnTo>
                  <a:lnTo>
                    <a:pt x="454" y="25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7"/>
            <p:cNvSpPr/>
            <p:nvPr/>
          </p:nvSpPr>
          <p:spPr>
            <a:xfrm rot="-5400000">
              <a:off x="8396693" y="2765824"/>
              <a:ext cx="43861" cy="23507"/>
            </a:xfrm>
            <a:custGeom>
              <a:avLst/>
              <a:gdLst/>
              <a:ahLst/>
              <a:cxnLst/>
              <a:rect l="l" t="t" r="r" b="b"/>
              <a:pathLst>
                <a:path w="459" h="246" extrusionOk="0">
                  <a:moveTo>
                    <a:pt x="458" y="1"/>
                  </a:moveTo>
                  <a:lnTo>
                    <a:pt x="1" y="5"/>
                  </a:lnTo>
                  <a:lnTo>
                    <a:pt x="1" y="242"/>
                  </a:lnTo>
                  <a:lnTo>
                    <a:pt x="458" y="24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7"/>
            <p:cNvSpPr/>
            <p:nvPr/>
          </p:nvSpPr>
          <p:spPr>
            <a:xfrm rot="-5400000">
              <a:off x="8396740" y="2853213"/>
              <a:ext cx="43765" cy="22743"/>
            </a:xfrm>
            <a:custGeom>
              <a:avLst/>
              <a:gdLst/>
              <a:ahLst/>
              <a:cxnLst/>
              <a:rect l="l" t="t" r="r" b="b"/>
              <a:pathLst>
                <a:path w="458" h="238" extrusionOk="0">
                  <a:moveTo>
                    <a:pt x="0" y="1"/>
                  </a:moveTo>
                  <a:lnTo>
                    <a:pt x="0" y="238"/>
                  </a:lnTo>
                  <a:lnTo>
                    <a:pt x="458" y="238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7"/>
            <p:cNvSpPr/>
            <p:nvPr/>
          </p:nvSpPr>
          <p:spPr>
            <a:xfrm rot="-5400000">
              <a:off x="8396740" y="2940650"/>
              <a:ext cx="43765" cy="21978"/>
            </a:xfrm>
            <a:custGeom>
              <a:avLst/>
              <a:gdLst/>
              <a:ahLst/>
              <a:cxnLst/>
              <a:rect l="l" t="t" r="r" b="b"/>
              <a:pathLst>
                <a:path w="458" h="230" extrusionOk="0">
                  <a:moveTo>
                    <a:pt x="0" y="1"/>
                  </a:moveTo>
                  <a:lnTo>
                    <a:pt x="0" y="230"/>
                  </a:lnTo>
                  <a:lnTo>
                    <a:pt x="458" y="23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7"/>
            <p:cNvSpPr/>
            <p:nvPr/>
          </p:nvSpPr>
          <p:spPr>
            <a:xfrm rot="-5400000">
              <a:off x="8396740" y="3027704"/>
              <a:ext cx="43765" cy="21978"/>
            </a:xfrm>
            <a:custGeom>
              <a:avLst/>
              <a:gdLst/>
              <a:ahLst/>
              <a:cxnLst/>
              <a:rect l="l" t="t" r="r" b="b"/>
              <a:pathLst>
                <a:path w="458" h="230" extrusionOk="0">
                  <a:moveTo>
                    <a:pt x="458" y="1"/>
                  </a:moveTo>
                  <a:lnTo>
                    <a:pt x="0" y="5"/>
                  </a:lnTo>
                  <a:lnTo>
                    <a:pt x="0" y="226"/>
                  </a:lnTo>
                  <a:lnTo>
                    <a:pt x="458" y="23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7"/>
            <p:cNvSpPr/>
            <p:nvPr/>
          </p:nvSpPr>
          <p:spPr>
            <a:xfrm rot="-5400000">
              <a:off x="8396693" y="3115093"/>
              <a:ext cx="43861" cy="21214"/>
            </a:xfrm>
            <a:custGeom>
              <a:avLst/>
              <a:gdLst/>
              <a:ahLst/>
              <a:cxnLst/>
              <a:rect l="l" t="t" r="r" b="b"/>
              <a:pathLst>
                <a:path w="459" h="222" extrusionOk="0">
                  <a:moveTo>
                    <a:pt x="1" y="1"/>
                  </a:moveTo>
                  <a:lnTo>
                    <a:pt x="1" y="222"/>
                  </a:lnTo>
                  <a:lnTo>
                    <a:pt x="458" y="22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7"/>
            <p:cNvSpPr/>
            <p:nvPr/>
          </p:nvSpPr>
          <p:spPr>
            <a:xfrm rot="-5400000">
              <a:off x="8396741" y="3202577"/>
              <a:ext cx="43861" cy="20354"/>
            </a:xfrm>
            <a:custGeom>
              <a:avLst/>
              <a:gdLst/>
              <a:ahLst/>
              <a:cxnLst/>
              <a:rect l="l" t="t" r="r" b="b"/>
              <a:pathLst>
                <a:path w="459" h="213" extrusionOk="0">
                  <a:moveTo>
                    <a:pt x="1" y="0"/>
                  </a:moveTo>
                  <a:lnTo>
                    <a:pt x="1" y="212"/>
                  </a:lnTo>
                  <a:lnTo>
                    <a:pt x="458" y="21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7"/>
            <p:cNvSpPr/>
            <p:nvPr/>
          </p:nvSpPr>
          <p:spPr>
            <a:xfrm rot="-5400000">
              <a:off x="8396979" y="3289775"/>
              <a:ext cx="43383" cy="20354"/>
            </a:xfrm>
            <a:custGeom>
              <a:avLst/>
              <a:gdLst/>
              <a:ahLst/>
              <a:cxnLst/>
              <a:rect l="l" t="t" r="r" b="b"/>
              <a:pathLst>
                <a:path w="454" h="213" extrusionOk="0">
                  <a:moveTo>
                    <a:pt x="453" y="0"/>
                  </a:moveTo>
                  <a:lnTo>
                    <a:pt x="0" y="4"/>
                  </a:lnTo>
                  <a:lnTo>
                    <a:pt x="0" y="208"/>
                  </a:lnTo>
                  <a:lnTo>
                    <a:pt x="453" y="212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7"/>
            <p:cNvSpPr/>
            <p:nvPr/>
          </p:nvSpPr>
          <p:spPr>
            <a:xfrm rot="-5400000">
              <a:off x="8396979" y="3377212"/>
              <a:ext cx="43383" cy="19589"/>
            </a:xfrm>
            <a:custGeom>
              <a:avLst/>
              <a:gdLst/>
              <a:ahLst/>
              <a:cxnLst/>
              <a:rect l="l" t="t" r="r" b="b"/>
              <a:pathLst>
                <a:path w="454" h="205" extrusionOk="0">
                  <a:moveTo>
                    <a:pt x="0" y="0"/>
                  </a:moveTo>
                  <a:lnTo>
                    <a:pt x="0" y="204"/>
                  </a:lnTo>
                  <a:lnTo>
                    <a:pt x="454" y="20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7"/>
            <p:cNvSpPr/>
            <p:nvPr/>
          </p:nvSpPr>
          <p:spPr>
            <a:xfrm rot="-5400000">
              <a:off x="8396979" y="3464648"/>
              <a:ext cx="43383" cy="18825"/>
            </a:xfrm>
            <a:custGeom>
              <a:avLst/>
              <a:gdLst/>
              <a:ahLst/>
              <a:cxnLst/>
              <a:rect l="l" t="t" r="r" b="b"/>
              <a:pathLst>
                <a:path w="454" h="197" extrusionOk="0">
                  <a:moveTo>
                    <a:pt x="0" y="0"/>
                  </a:moveTo>
                  <a:lnTo>
                    <a:pt x="0" y="196"/>
                  </a:lnTo>
                  <a:lnTo>
                    <a:pt x="454" y="196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7"/>
            <p:cNvSpPr/>
            <p:nvPr/>
          </p:nvSpPr>
          <p:spPr>
            <a:xfrm rot="-5400000">
              <a:off x="8396932" y="3551655"/>
              <a:ext cx="43479" cy="18825"/>
            </a:xfrm>
            <a:custGeom>
              <a:avLst/>
              <a:gdLst/>
              <a:ahLst/>
              <a:cxnLst/>
              <a:rect l="l" t="t" r="r" b="b"/>
              <a:pathLst>
                <a:path w="455" h="197" extrusionOk="0">
                  <a:moveTo>
                    <a:pt x="454" y="0"/>
                  </a:moveTo>
                  <a:lnTo>
                    <a:pt x="1" y="4"/>
                  </a:lnTo>
                  <a:lnTo>
                    <a:pt x="1" y="192"/>
                  </a:lnTo>
                  <a:lnTo>
                    <a:pt x="454" y="196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7"/>
            <p:cNvSpPr/>
            <p:nvPr/>
          </p:nvSpPr>
          <p:spPr>
            <a:xfrm rot="-5400000">
              <a:off x="8396932" y="3639092"/>
              <a:ext cx="43479" cy="18060"/>
            </a:xfrm>
            <a:custGeom>
              <a:avLst/>
              <a:gdLst/>
              <a:ahLst/>
              <a:cxnLst/>
              <a:rect l="l" t="t" r="r" b="b"/>
              <a:pathLst>
                <a:path w="455" h="189" extrusionOk="0">
                  <a:moveTo>
                    <a:pt x="454" y="0"/>
                  </a:moveTo>
                  <a:lnTo>
                    <a:pt x="1" y="4"/>
                  </a:lnTo>
                  <a:lnTo>
                    <a:pt x="1" y="184"/>
                  </a:lnTo>
                  <a:lnTo>
                    <a:pt x="454" y="18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7"/>
            <p:cNvSpPr/>
            <p:nvPr/>
          </p:nvSpPr>
          <p:spPr>
            <a:xfrm rot="-5400000">
              <a:off x="8396741" y="3726720"/>
              <a:ext cx="43861" cy="17296"/>
            </a:xfrm>
            <a:custGeom>
              <a:avLst/>
              <a:gdLst/>
              <a:ahLst/>
              <a:cxnLst/>
              <a:rect l="l" t="t" r="r" b="b"/>
              <a:pathLst>
                <a:path w="459" h="181" extrusionOk="0">
                  <a:moveTo>
                    <a:pt x="1" y="0"/>
                  </a:moveTo>
                  <a:lnTo>
                    <a:pt x="1" y="180"/>
                  </a:lnTo>
                  <a:lnTo>
                    <a:pt x="458" y="18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7"/>
            <p:cNvSpPr/>
            <p:nvPr/>
          </p:nvSpPr>
          <p:spPr>
            <a:xfrm rot="-5400000">
              <a:off x="8396788" y="3814108"/>
              <a:ext cx="43765" cy="16531"/>
            </a:xfrm>
            <a:custGeom>
              <a:avLst/>
              <a:gdLst/>
              <a:ahLst/>
              <a:cxnLst/>
              <a:rect l="l" t="t" r="r" b="b"/>
              <a:pathLst>
                <a:path w="458" h="173" extrusionOk="0">
                  <a:moveTo>
                    <a:pt x="0" y="0"/>
                  </a:moveTo>
                  <a:lnTo>
                    <a:pt x="0" y="172"/>
                  </a:lnTo>
                  <a:lnTo>
                    <a:pt x="458" y="17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7"/>
            <p:cNvSpPr/>
            <p:nvPr/>
          </p:nvSpPr>
          <p:spPr>
            <a:xfrm rot="-5400000">
              <a:off x="8396788" y="3901163"/>
              <a:ext cx="43765" cy="16531"/>
            </a:xfrm>
            <a:custGeom>
              <a:avLst/>
              <a:gdLst/>
              <a:ahLst/>
              <a:cxnLst/>
              <a:rect l="l" t="t" r="r" b="b"/>
              <a:pathLst>
                <a:path w="458" h="173" extrusionOk="0">
                  <a:moveTo>
                    <a:pt x="458" y="0"/>
                  </a:moveTo>
                  <a:lnTo>
                    <a:pt x="0" y="5"/>
                  </a:lnTo>
                  <a:lnTo>
                    <a:pt x="0" y="168"/>
                  </a:lnTo>
                  <a:lnTo>
                    <a:pt x="458" y="17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7"/>
            <p:cNvSpPr/>
            <p:nvPr/>
          </p:nvSpPr>
          <p:spPr>
            <a:xfrm rot="-5400000">
              <a:off x="8396693" y="3988600"/>
              <a:ext cx="43861" cy="15671"/>
            </a:xfrm>
            <a:custGeom>
              <a:avLst/>
              <a:gdLst/>
              <a:ahLst/>
              <a:cxnLst/>
              <a:rect l="l" t="t" r="r" b="b"/>
              <a:pathLst>
                <a:path w="459" h="164" extrusionOk="0">
                  <a:moveTo>
                    <a:pt x="1" y="1"/>
                  </a:moveTo>
                  <a:lnTo>
                    <a:pt x="1" y="164"/>
                  </a:lnTo>
                  <a:lnTo>
                    <a:pt x="458" y="164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7"/>
            <p:cNvSpPr/>
            <p:nvPr/>
          </p:nvSpPr>
          <p:spPr>
            <a:xfrm rot="-5400000">
              <a:off x="8396693" y="4076036"/>
              <a:ext cx="43861" cy="14907"/>
            </a:xfrm>
            <a:custGeom>
              <a:avLst/>
              <a:gdLst/>
              <a:ahLst/>
              <a:cxnLst/>
              <a:rect l="l" t="t" r="r" b="b"/>
              <a:pathLst>
                <a:path w="459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58" y="15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7"/>
            <p:cNvSpPr/>
            <p:nvPr/>
          </p:nvSpPr>
          <p:spPr>
            <a:xfrm rot="-5400000">
              <a:off x="8396884" y="4163282"/>
              <a:ext cx="43479" cy="14907"/>
            </a:xfrm>
            <a:custGeom>
              <a:avLst/>
              <a:gdLst/>
              <a:ahLst/>
              <a:cxnLst/>
              <a:rect l="l" t="t" r="r" b="b"/>
              <a:pathLst>
                <a:path w="455" h="156" extrusionOk="0">
                  <a:moveTo>
                    <a:pt x="454" y="1"/>
                  </a:moveTo>
                  <a:lnTo>
                    <a:pt x="1" y="5"/>
                  </a:lnTo>
                  <a:lnTo>
                    <a:pt x="1" y="152"/>
                  </a:lnTo>
                  <a:lnTo>
                    <a:pt x="454" y="156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7"/>
            <p:cNvSpPr/>
            <p:nvPr/>
          </p:nvSpPr>
          <p:spPr>
            <a:xfrm rot="-5400000">
              <a:off x="9088733" y="-29092"/>
              <a:ext cx="43861" cy="41472"/>
            </a:xfrm>
            <a:custGeom>
              <a:avLst/>
              <a:gdLst/>
              <a:ahLst/>
              <a:cxnLst/>
              <a:rect l="l" t="t" r="r" b="b"/>
              <a:pathLst>
                <a:path w="459" h="434" extrusionOk="0">
                  <a:moveTo>
                    <a:pt x="1" y="0"/>
                  </a:moveTo>
                  <a:lnTo>
                    <a:pt x="1" y="433"/>
                  </a:lnTo>
                  <a:lnTo>
                    <a:pt x="458" y="43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7"/>
            <p:cNvSpPr/>
            <p:nvPr/>
          </p:nvSpPr>
          <p:spPr>
            <a:xfrm rot="-5400000">
              <a:off x="9089115" y="58345"/>
              <a:ext cx="43479" cy="41090"/>
            </a:xfrm>
            <a:custGeom>
              <a:avLst/>
              <a:gdLst/>
              <a:ahLst/>
              <a:cxnLst/>
              <a:rect l="l" t="t" r="r" b="b"/>
              <a:pathLst>
                <a:path w="455" h="430" extrusionOk="0">
                  <a:moveTo>
                    <a:pt x="1" y="0"/>
                  </a:moveTo>
                  <a:lnTo>
                    <a:pt x="1" y="429"/>
                  </a:lnTo>
                  <a:lnTo>
                    <a:pt x="454" y="42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7"/>
            <p:cNvSpPr/>
            <p:nvPr/>
          </p:nvSpPr>
          <p:spPr>
            <a:xfrm rot="-5400000">
              <a:off x="9088781" y="145734"/>
              <a:ext cx="43765" cy="40707"/>
            </a:xfrm>
            <a:custGeom>
              <a:avLst/>
              <a:gdLst/>
              <a:ahLst/>
              <a:cxnLst/>
              <a:rect l="l" t="t" r="r" b="b"/>
              <a:pathLst>
                <a:path w="458" h="426" extrusionOk="0">
                  <a:moveTo>
                    <a:pt x="457" y="0"/>
                  </a:moveTo>
                  <a:lnTo>
                    <a:pt x="0" y="4"/>
                  </a:lnTo>
                  <a:lnTo>
                    <a:pt x="0" y="425"/>
                  </a:lnTo>
                  <a:lnTo>
                    <a:pt x="457" y="425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7"/>
            <p:cNvSpPr/>
            <p:nvPr/>
          </p:nvSpPr>
          <p:spPr>
            <a:xfrm rot="-5400000">
              <a:off x="9088972" y="232980"/>
              <a:ext cx="43765" cy="40325"/>
            </a:xfrm>
            <a:custGeom>
              <a:avLst/>
              <a:gdLst/>
              <a:ahLst/>
              <a:cxnLst/>
              <a:rect l="l" t="t" r="r" b="b"/>
              <a:pathLst>
                <a:path w="458" h="422" extrusionOk="0">
                  <a:moveTo>
                    <a:pt x="0" y="0"/>
                  </a:moveTo>
                  <a:lnTo>
                    <a:pt x="0" y="421"/>
                  </a:lnTo>
                  <a:lnTo>
                    <a:pt x="458" y="42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7"/>
            <p:cNvSpPr/>
            <p:nvPr/>
          </p:nvSpPr>
          <p:spPr>
            <a:xfrm rot="-5400000">
              <a:off x="9088972" y="320416"/>
              <a:ext cx="43383" cy="39943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454" y="0"/>
                  </a:moveTo>
                  <a:lnTo>
                    <a:pt x="0" y="5"/>
                  </a:lnTo>
                  <a:lnTo>
                    <a:pt x="0" y="417"/>
                  </a:lnTo>
                  <a:lnTo>
                    <a:pt x="454" y="41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7"/>
            <p:cNvSpPr/>
            <p:nvPr/>
          </p:nvSpPr>
          <p:spPr>
            <a:xfrm rot="-5400000">
              <a:off x="9088972" y="407853"/>
              <a:ext cx="43765" cy="39561"/>
            </a:xfrm>
            <a:custGeom>
              <a:avLst/>
              <a:gdLst/>
              <a:ahLst/>
              <a:cxnLst/>
              <a:rect l="l" t="t" r="r" b="b"/>
              <a:pathLst>
                <a:path w="458" h="414" extrusionOk="0">
                  <a:moveTo>
                    <a:pt x="1" y="1"/>
                  </a:moveTo>
                  <a:lnTo>
                    <a:pt x="1" y="409"/>
                  </a:lnTo>
                  <a:lnTo>
                    <a:pt x="458" y="41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7"/>
            <p:cNvSpPr/>
            <p:nvPr/>
          </p:nvSpPr>
          <p:spPr>
            <a:xfrm rot="-5400000">
              <a:off x="9088685" y="495098"/>
              <a:ext cx="43861" cy="39083"/>
            </a:xfrm>
            <a:custGeom>
              <a:avLst/>
              <a:gdLst/>
              <a:ahLst/>
              <a:cxnLst/>
              <a:rect l="l" t="t" r="r" b="b"/>
              <a:pathLst>
                <a:path w="459" h="409" extrusionOk="0">
                  <a:moveTo>
                    <a:pt x="458" y="1"/>
                  </a:moveTo>
                  <a:lnTo>
                    <a:pt x="1" y="5"/>
                  </a:lnTo>
                  <a:lnTo>
                    <a:pt x="1" y="409"/>
                  </a:lnTo>
                  <a:lnTo>
                    <a:pt x="458" y="40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7"/>
            <p:cNvSpPr/>
            <p:nvPr/>
          </p:nvSpPr>
          <p:spPr>
            <a:xfrm rot="-5400000">
              <a:off x="9089067" y="582535"/>
              <a:ext cx="43479" cy="38701"/>
            </a:xfrm>
            <a:custGeom>
              <a:avLst/>
              <a:gdLst/>
              <a:ahLst/>
              <a:cxnLst/>
              <a:rect l="l" t="t" r="r" b="b"/>
              <a:pathLst>
                <a:path w="455" h="405" extrusionOk="0">
                  <a:moveTo>
                    <a:pt x="1" y="1"/>
                  </a:moveTo>
                  <a:lnTo>
                    <a:pt x="1" y="401"/>
                  </a:lnTo>
                  <a:lnTo>
                    <a:pt x="454" y="405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7"/>
            <p:cNvSpPr/>
            <p:nvPr/>
          </p:nvSpPr>
          <p:spPr>
            <a:xfrm rot="-5400000">
              <a:off x="9088924" y="669733"/>
              <a:ext cx="43383" cy="38319"/>
            </a:xfrm>
            <a:custGeom>
              <a:avLst/>
              <a:gdLst/>
              <a:ahLst/>
              <a:cxnLst/>
              <a:rect l="l" t="t" r="r" b="b"/>
              <a:pathLst>
                <a:path w="454" h="401" extrusionOk="0">
                  <a:moveTo>
                    <a:pt x="453" y="1"/>
                  </a:moveTo>
                  <a:lnTo>
                    <a:pt x="0" y="5"/>
                  </a:lnTo>
                  <a:lnTo>
                    <a:pt x="0" y="401"/>
                  </a:lnTo>
                  <a:lnTo>
                    <a:pt x="453" y="401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7"/>
            <p:cNvSpPr/>
            <p:nvPr/>
          </p:nvSpPr>
          <p:spPr>
            <a:xfrm rot="-5400000">
              <a:off x="9088924" y="757170"/>
              <a:ext cx="43765" cy="37936"/>
            </a:xfrm>
            <a:custGeom>
              <a:avLst/>
              <a:gdLst/>
              <a:ahLst/>
              <a:cxnLst/>
              <a:rect l="l" t="t" r="r" b="b"/>
              <a:pathLst>
                <a:path w="458" h="397" extrusionOk="0">
                  <a:moveTo>
                    <a:pt x="0" y="1"/>
                  </a:moveTo>
                  <a:lnTo>
                    <a:pt x="0" y="393"/>
                  </a:lnTo>
                  <a:lnTo>
                    <a:pt x="458" y="397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7"/>
            <p:cNvSpPr/>
            <p:nvPr/>
          </p:nvSpPr>
          <p:spPr>
            <a:xfrm rot="-5400000">
              <a:off x="9088733" y="844415"/>
              <a:ext cx="43765" cy="37554"/>
            </a:xfrm>
            <a:custGeom>
              <a:avLst/>
              <a:gdLst/>
              <a:ahLst/>
              <a:cxnLst/>
              <a:rect l="l" t="t" r="r" b="b"/>
              <a:pathLst>
                <a:path w="458" h="393" extrusionOk="0">
                  <a:moveTo>
                    <a:pt x="458" y="1"/>
                  </a:moveTo>
                  <a:lnTo>
                    <a:pt x="0" y="5"/>
                  </a:lnTo>
                  <a:lnTo>
                    <a:pt x="0" y="393"/>
                  </a:lnTo>
                  <a:lnTo>
                    <a:pt x="458" y="39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7"/>
            <p:cNvSpPr/>
            <p:nvPr/>
          </p:nvSpPr>
          <p:spPr>
            <a:xfrm rot="-5400000">
              <a:off x="9089115" y="931852"/>
              <a:ext cx="43383" cy="37172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1" y="1"/>
                  </a:moveTo>
                  <a:lnTo>
                    <a:pt x="1" y="385"/>
                  </a:lnTo>
                  <a:lnTo>
                    <a:pt x="454" y="389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7"/>
            <p:cNvSpPr/>
            <p:nvPr/>
          </p:nvSpPr>
          <p:spPr>
            <a:xfrm rot="-5400000">
              <a:off x="9088876" y="1019432"/>
              <a:ext cx="43861" cy="36407"/>
            </a:xfrm>
            <a:custGeom>
              <a:avLst/>
              <a:gdLst/>
              <a:ahLst/>
              <a:cxnLst/>
              <a:rect l="l" t="t" r="r" b="b"/>
              <a:pathLst>
                <a:path w="459" h="381" extrusionOk="0">
                  <a:moveTo>
                    <a:pt x="1" y="1"/>
                  </a:moveTo>
                  <a:lnTo>
                    <a:pt x="1" y="381"/>
                  </a:lnTo>
                  <a:lnTo>
                    <a:pt x="458" y="38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7"/>
            <p:cNvSpPr/>
            <p:nvPr/>
          </p:nvSpPr>
          <p:spPr>
            <a:xfrm rot="-5400000">
              <a:off x="9088876" y="1106486"/>
              <a:ext cx="43861" cy="36407"/>
            </a:xfrm>
            <a:custGeom>
              <a:avLst/>
              <a:gdLst/>
              <a:ahLst/>
              <a:cxnLst/>
              <a:rect l="l" t="t" r="r" b="b"/>
              <a:pathLst>
                <a:path w="459" h="381" extrusionOk="0">
                  <a:moveTo>
                    <a:pt x="1" y="1"/>
                  </a:moveTo>
                  <a:lnTo>
                    <a:pt x="1" y="377"/>
                  </a:lnTo>
                  <a:lnTo>
                    <a:pt x="458" y="38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7"/>
            <p:cNvSpPr/>
            <p:nvPr/>
          </p:nvSpPr>
          <p:spPr>
            <a:xfrm rot="-5400000">
              <a:off x="9089115" y="1194066"/>
              <a:ext cx="43383" cy="35643"/>
            </a:xfrm>
            <a:custGeom>
              <a:avLst/>
              <a:gdLst/>
              <a:ahLst/>
              <a:cxnLst/>
              <a:rect l="l" t="t" r="r" b="b"/>
              <a:pathLst>
                <a:path w="454" h="373" extrusionOk="0">
                  <a:moveTo>
                    <a:pt x="0" y="1"/>
                  </a:moveTo>
                  <a:lnTo>
                    <a:pt x="0" y="373"/>
                  </a:lnTo>
                  <a:lnTo>
                    <a:pt x="453" y="37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7"/>
            <p:cNvSpPr/>
            <p:nvPr/>
          </p:nvSpPr>
          <p:spPr>
            <a:xfrm rot="-5400000">
              <a:off x="9088733" y="1281503"/>
              <a:ext cx="43765" cy="35261"/>
            </a:xfrm>
            <a:custGeom>
              <a:avLst/>
              <a:gdLst/>
              <a:ahLst/>
              <a:cxnLst/>
              <a:rect l="l" t="t" r="r" b="b"/>
              <a:pathLst>
                <a:path w="458" h="369" extrusionOk="0">
                  <a:moveTo>
                    <a:pt x="0" y="1"/>
                  </a:moveTo>
                  <a:lnTo>
                    <a:pt x="0" y="369"/>
                  </a:lnTo>
                  <a:lnTo>
                    <a:pt x="458" y="36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7"/>
            <p:cNvSpPr/>
            <p:nvPr/>
          </p:nvSpPr>
          <p:spPr>
            <a:xfrm rot="-5400000">
              <a:off x="9088972" y="1368796"/>
              <a:ext cx="43765" cy="34783"/>
            </a:xfrm>
            <a:custGeom>
              <a:avLst/>
              <a:gdLst/>
              <a:ahLst/>
              <a:cxnLst/>
              <a:rect l="l" t="t" r="r" b="b"/>
              <a:pathLst>
                <a:path w="458" h="364" extrusionOk="0">
                  <a:moveTo>
                    <a:pt x="0" y="0"/>
                  </a:moveTo>
                  <a:lnTo>
                    <a:pt x="0" y="364"/>
                  </a:lnTo>
                  <a:lnTo>
                    <a:pt x="458" y="36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7"/>
            <p:cNvSpPr/>
            <p:nvPr/>
          </p:nvSpPr>
          <p:spPr>
            <a:xfrm rot="-5400000">
              <a:off x="9088972" y="1456233"/>
              <a:ext cx="43383" cy="34401"/>
            </a:xfrm>
            <a:custGeom>
              <a:avLst/>
              <a:gdLst/>
              <a:ahLst/>
              <a:cxnLst/>
              <a:rect l="l" t="t" r="r" b="b"/>
              <a:pathLst>
                <a:path w="454" h="360" extrusionOk="0">
                  <a:moveTo>
                    <a:pt x="1" y="0"/>
                  </a:moveTo>
                  <a:lnTo>
                    <a:pt x="1" y="359"/>
                  </a:lnTo>
                  <a:lnTo>
                    <a:pt x="454" y="35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7"/>
            <p:cNvSpPr/>
            <p:nvPr/>
          </p:nvSpPr>
          <p:spPr>
            <a:xfrm rot="-5400000">
              <a:off x="9088924" y="1543622"/>
              <a:ext cx="43861" cy="34018"/>
            </a:xfrm>
            <a:custGeom>
              <a:avLst/>
              <a:gdLst/>
              <a:ahLst/>
              <a:cxnLst/>
              <a:rect l="l" t="t" r="r" b="b"/>
              <a:pathLst>
                <a:path w="459" h="356" extrusionOk="0">
                  <a:moveTo>
                    <a:pt x="1" y="0"/>
                  </a:moveTo>
                  <a:lnTo>
                    <a:pt x="1" y="355"/>
                  </a:lnTo>
                  <a:lnTo>
                    <a:pt x="458" y="35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7"/>
            <p:cNvSpPr/>
            <p:nvPr/>
          </p:nvSpPr>
          <p:spPr>
            <a:xfrm rot="-5400000">
              <a:off x="9088733" y="1630867"/>
              <a:ext cx="43861" cy="33636"/>
            </a:xfrm>
            <a:custGeom>
              <a:avLst/>
              <a:gdLst/>
              <a:ahLst/>
              <a:cxnLst/>
              <a:rect l="l" t="t" r="r" b="b"/>
              <a:pathLst>
                <a:path w="459" h="352" extrusionOk="0">
                  <a:moveTo>
                    <a:pt x="1" y="0"/>
                  </a:moveTo>
                  <a:lnTo>
                    <a:pt x="1" y="351"/>
                  </a:lnTo>
                  <a:lnTo>
                    <a:pt x="458" y="35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7"/>
            <p:cNvSpPr/>
            <p:nvPr/>
          </p:nvSpPr>
          <p:spPr>
            <a:xfrm rot="-5400000">
              <a:off x="9089163" y="1718256"/>
              <a:ext cx="43383" cy="33254"/>
            </a:xfrm>
            <a:custGeom>
              <a:avLst/>
              <a:gdLst/>
              <a:ahLst/>
              <a:cxnLst/>
              <a:rect l="l" t="t" r="r" b="b"/>
              <a:pathLst>
                <a:path w="454" h="348" extrusionOk="0">
                  <a:moveTo>
                    <a:pt x="0" y="0"/>
                  </a:moveTo>
                  <a:lnTo>
                    <a:pt x="0" y="347"/>
                  </a:lnTo>
                  <a:lnTo>
                    <a:pt x="454" y="34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7"/>
            <p:cNvSpPr/>
            <p:nvPr/>
          </p:nvSpPr>
          <p:spPr>
            <a:xfrm rot="-5400000">
              <a:off x="9088781" y="1805693"/>
              <a:ext cx="43765" cy="32872"/>
            </a:xfrm>
            <a:custGeom>
              <a:avLst/>
              <a:gdLst/>
              <a:ahLst/>
              <a:cxnLst/>
              <a:rect l="l" t="t" r="r" b="b"/>
              <a:pathLst>
                <a:path w="458" h="344" extrusionOk="0">
                  <a:moveTo>
                    <a:pt x="458" y="0"/>
                  </a:moveTo>
                  <a:lnTo>
                    <a:pt x="0" y="4"/>
                  </a:lnTo>
                  <a:lnTo>
                    <a:pt x="0" y="343"/>
                  </a:lnTo>
                  <a:lnTo>
                    <a:pt x="458" y="34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7"/>
            <p:cNvSpPr/>
            <p:nvPr/>
          </p:nvSpPr>
          <p:spPr>
            <a:xfrm rot="-5400000">
              <a:off x="9088972" y="1892938"/>
              <a:ext cx="43765" cy="32490"/>
            </a:xfrm>
            <a:custGeom>
              <a:avLst/>
              <a:gdLst/>
              <a:ahLst/>
              <a:cxnLst/>
              <a:rect l="l" t="t" r="r" b="b"/>
              <a:pathLst>
                <a:path w="458" h="340" extrusionOk="0">
                  <a:moveTo>
                    <a:pt x="0" y="0"/>
                  </a:moveTo>
                  <a:lnTo>
                    <a:pt x="0" y="339"/>
                  </a:lnTo>
                  <a:lnTo>
                    <a:pt x="458" y="33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7"/>
            <p:cNvSpPr/>
            <p:nvPr/>
          </p:nvSpPr>
          <p:spPr>
            <a:xfrm rot="-5400000">
              <a:off x="9088924" y="1980327"/>
              <a:ext cx="43479" cy="32107"/>
            </a:xfrm>
            <a:custGeom>
              <a:avLst/>
              <a:gdLst/>
              <a:ahLst/>
              <a:cxnLst/>
              <a:rect l="l" t="t" r="r" b="b"/>
              <a:pathLst>
                <a:path w="455" h="336" extrusionOk="0">
                  <a:moveTo>
                    <a:pt x="454" y="0"/>
                  </a:moveTo>
                  <a:lnTo>
                    <a:pt x="1" y="4"/>
                  </a:lnTo>
                  <a:lnTo>
                    <a:pt x="1" y="335"/>
                  </a:lnTo>
                  <a:lnTo>
                    <a:pt x="454" y="335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7"/>
            <p:cNvSpPr/>
            <p:nvPr/>
          </p:nvSpPr>
          <p:spPr>
            <a:xfrm rot="-5400000">
              <a:off x="9088924" y="2067764"/>
              <a:ext cx="43861" cy="31725"/>
            </a:xfrm>
            <a:custGeom>
              <a:avLst/>
              <a:gdLst/>
              <a:ahLst/>
              <a:cxnLst/>
              <a:rect l="l" t="t" r="r" b="b"/>
              <a:pathLst>
                <a:path w="459" h="332" extrusionOk="0">
                  <a:moveTo>
                    <a:pt x="1" y="0"/>
                  </a:moveTo>
                  <a:lnTo>
                    <a:pt x="1" y="331"/>
                  </a:lnTo>
                  <a:lnTo>
                    <a:pt x="458" y="33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7"/>
            <p:cNvSpPr/>
            <p:nvPr/>
          </p:nvSpPr>
          <p:spPr>
            <a:xfrm rot="-5400000">
              <a:off x="9088733" y="2155010"/>
              <a:ext cx="43861" cy="31343"/>
            </a:xfrm>
            <a:custGeom>
              <a:avLst/>
              <a:gdLst/>
              <a:ahLst/>
              <a:cxnLst/>
              <a:rect l="l" t="t" r="r" b="b"/>
              <a:pathLst>
                <a:path w="459" h="328" extrusionOk="0">
                  <a:moveTo>
                    <a:pt x="458" y="0"/>
                  </a:moveTo>
                  <a:lnTo>
                    <a:pt x="1" y="4"/>
                  </a:lnTo>
                  <a:lnTo>
                    <a:pt x="1" y="327"/>
                  </a:lnTo>
                  <a:lnTo>
                    <a:pt x="458" y="32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7"/>
            <p:cNvSpPr/>
            <p:nvPr/>
          </p:nvSpPr>
          <p:spPr>
            <a:xfrm rot="-5400000">
              <a:off x="9089163" y="2242398"/>
              <a:ext cx="43383" cy="30961"/>
            </a:xfrm>
            <a:custGeom>
              <a:avLst/>
              <a:gdLst/>
              <a:ahLst/>
              <a:cxnLst/>
              <a:rect l="l" t="t" r="r" b="b"/>
              <a:pathLst>
                <a:path w="454" h="324" extrusionOk="0">
                  <a:moveTo>
                    <a:pt x="0" y="0"/>
                  </a:moveTo>
                  <a:lnTo>
                    <a:pt x="0" y="319"/>
                  </a:lnTo>
                  <a:lnTo>
                    <a:pt x="454" y="323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7"/>
            <p:cNvSpPr/>
            <p:nvPr/>
          </p:nvSpPr>
          <p:spPr>
            <a:xfrm rot="-5400000">
              <a:off x="9088781" y="2329835"/>
              <a:ext cx="43765" cy="30578"/>
            </a:xfrm>
            <a:custGeom>
              <a:avLst/>
              <a:gdLst/>
              <a:ahLst/>
              <a:cxnLst/>
              <a:rect l="l" t="t" r="r" b="b"/>
              <a:pathLst>
                <a:path w="458" h="320" extrusionOk="0">
                  <a:moveTo>
                    <a:pt x="458" y="0"/>
                  </a:moveTo>
                  <a:lnTo>
                    <a:pt x="0" y="5"/>
                  </a:lnTo>
                  <a:lnTo>
                    <a:pt x="0" y="319"/>
                  </a:lnTo>
                  <a:lnTo>
                    <a:pt x="458" y="31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7"/>
            <p:cNvSpPr/>
            <p:nvPr/>
          </p:nvSpPr>
          <p:spPr>
            <a:xfrm rot="-5400000">
              <a:off x="9088972" y="2417081"/>
              <a:ext cx="43765" cy="30196"/>
            </a:xfrm>
            <a:custGeom>
              <a:avLst/>
              <a:gdLst/>
              <a:ahLst/>
              <a:cxnLst/>
              <a:rect l="l" t="t" r="r" b="b"/>
              <a:pathLst>
                <a:path w="458" h="316" extrusionOk="0">
                  <a:moveTo>
                    <a:pt x="0" y="1"/>
                  </a:moveTo>
                  <a:lnTo>
                    <a:pt x="0" y="311"/>
                  </a:lnTo>
                  <a:lnTo>
                    <a:pt x="458" y="315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7"/>
            <p:cNvSpPr/>
            <p:nvPr/>
          </p:nvSpPr>
          <p:spPr>
            <a:xfrm rot="-5400000">
              <a:off x="9088876" y="2504517"/>
              <a:ext cx="43479" cy="29718"/>
            </a:xfrm>
            <a:custGeom>
              <a:avLst/>
              <a:gdLst/>
              <a:ahLst/>
              <a:cxnLst/>
              <a:rect l="l" t="t" r="r" b="b"/>
              <a:pathLst>
                <a:path w="455" h="311" extrusionOk="0">
                  <a:moveTo>
                    <a:pt x="454" y="1"/>
                  </a:moveTo>
                  <a:lnTo>
                    <a:pt x="1" y="5"/>
                  </a:lnTo>
                  <a:lnTo>
                    <a:pt x="1" y="311"/>
                  </a:lnTo>
                  <a:lnTo>
                    <a:pt x="454" y="311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7"/>
            <p:cNvSpPr/>
            <p:nvPr/>
          </p:nvSpPr>
          <p:spPr>
            <a:xfrm rot="-5400000">
              <a:off x="9089067" y="2591763"/>
              <a:ext cx="43479" cy="29336"/>
            </a:xfrm>
            <a:custGeom>
              <a:avLst/>
              <a:gdLst/>
              <a:ahLst/>
              <a:cxnLst/>
              <a:rect l="l" t="t" r="r" b="b"/>
              <a:pathLst>
                <a:path w="455" h="307" extrusionOk="0">
                  <a:moveTo>
                    <a:pt x="1" y="1"/>
                  </a:moveTo>
                  <a:lnTo>
                    <a:pt x="1" y="303"/>
                  </a:lnTo>
                  <a:lnTo>
                    <a:pt x="454" y="307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7"/>
            <p:cNvSpPr/>
            <p:nvPr/>
          </p:nvSpPr>
          <p:spPr>
            <a:xfrm rot="-5400000">
              <a:off x="9088924" y="2679343"/>
              <a:ext cx="43765" cy="28572"/>
            </a:xfrm>
            <a:custGeom>
              <a:avLst/>
              <a:gdLst/>
              <a:ahLst/>
              <a:cxnLst/>
              <a:rect l="l" t="t" r="r" b="b"/>
              <a:pathLst>
                <a:path w="458" h="299" extrusionOk="0">
                  <a:moveTo>
                    <a:pt x="0" y="1"/>
                  </a:moveTo>
                  <a:lnTo>
                    <a:pt x="0" y="299"/>
                  </a:lnTo>
                  <a:lnTo>
                    <a:pt x="457" y="299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7"/>
            <p:cNvSpPr/>
            <p:nvPr/>
          </p:nvSpPr>
          <p:spPr>
            <a:xfrm rot="-5400000">
              <a:off x="9088924" y="2766397"/>
              <a:ext cx="43765" cy="28572"/>
            </a:xfrm>
            <a:custGeom>
              <a:avLst/>
              <a:gdLst/>
              <a:ahLst/>
              <a:cxnLst/>
              <a:rect l="l" t="t" r="r" b="b"/>
              <a:pathLst>
                <a:path w="458" h="299" extrusionOk="0">
                  <a:moveTo>
                    <a:pt x="0" y="1"/>
                  </a:moveTo>
                  <a:lnTo>
                    <a:pt x="0" y="295"/>
                  </a:lnTo>
                  <a:lnTo>
                    <a:pt x="458" y="29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 rot="-5400000">
              <a:off x="9089115" y="2854025"/>
              <a:ext cx="43383" cy="27807"/>
            </a:xfrm>
            <a:custGeom>
              <a:avLst/>
              <a:gdLst/>
              <a:ahLst/>
              <a:cxnLst/>
              <a:rect l="l" t="t" r="r" b="b"/>
              <a:pathLst>
                <a:path w="454" h="291" extrusionOk="0">
                  <a:moveTo>
                    <a:pt x="0" y="1"/>
                  </a:moveTo>
                  <a:lnTo>
                    <a:pt x="0" y="291"/>
                  </a:lnTo>
                  <a:lnTo>
                    <a:pt x="454" y="291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7"/>
            <p:cNvSpPr/>
            <p:nvPr/>
          </p:nvSpPr>
          <p:spPr>
            <a:xfrm rot="-5400000">
              <a:off x="9088733" y="2941462"/>
              <a:ext cx="43765" cy="27425"/>
            </a:xfrm>
            <a:custGeom>
              <a:avLst/>
              <a:gdLst/>
              <a:ahLst/>
              <a:cxnLst/>
              <a:rect l="l" t="t" r="r" b="b"/>
              <a:pathLst>
                <a:path w="458" h="287" extrusionOk="0">
                  <a:moveTo>
                    <a:pt x="1" y="1"/>
                  </a:moveTo>
                  <a:lnTo>
                    <a:pt x="1" y="287"/>
                  </a:lnTo>
                  <a:lnTo>
                    <a:pt x="458" y="287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7"/>
            <p:cNvSpPr/>
            <p:nvPr/>
          </p:nvSpPr>
          <p:spPr>
            <a:xfrm rot="-5400000">
              <a:off x="9088876" y="3028660"/>
              <a:ext cx="43861" cy="27043"/>
            </a:xfrm>
            <a:custGeom>
              <a:avLst/>
              <a:gdLst/>
              <a:ahLst/>
              <a:cxnLst/>
              <a:rect l="l" t="t" r="r" b="b"/>
              <a:pathLst>
                <a:path w="459" h="283" extrusionOk="0">
                  <a:moveTo>
                    <a:pt x="1" y="1"/>
                  </a:moveTo>
                  <a:lnTo>
                    <a:pt x="1" y="283"/>
                  </a:lnTo>
                  <a:lnTo>
                    <a:pt x="458" y="28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7"/>
            <p:cNvSpPr/>
            <p:nvPr/>
          </p:nvSpPr>
          <p:spPr>
            <a:xfrm rot="-5400000">
              <a:off x="9088685" y="3116287"/>
              <a:ext cx="43861" cy="26661"/>
            </a:xfrm>
            <a:custGeom>
              <a:avLst/>
              <a:gdLst/>
              <a:ahLst/>
              <a:cxnLst/>
              <a:rect l="l" t="t" r="r" b="b"/>
              <a:pathLst>
                <a:path w="459" h="279" extrusionOk="0">
                  <a:moveTo>
                    <a:pt x="1" y="1"/>
                  </a:moveTo>
                  <a:lnTo>
                    <a:pt x="1" y="279"/>
                  </a:lnTo>
                  <a:lnTo>
                    <a:pt x="458" y="27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7"/>
            <p:cNvSpPr/>
            <p:nvPr/>
          </p:nvSpPr>
          <p:spPr>
            <a:xfrm rot="-5400000">
              <a:off x="9088924" y="3203485"/>
              <a:ext cx="43765" cy="26278"/>
            </a:xfrm>
            <a:custGeom>
              <a:avLst/>
              <a:gdLst/>
              <a:ahLst/>
              <a:cxnLst/>
              <a:rect l="l" t="t" r="r" b="b"/>
              <a:pathLst>
                <a:path w="458" h="275" extrusionOk="0">
                  <a:moveTo>
                    <a:pt x="0" y="1"/>
                  </a:moveTo>
                  <a:lnTo>
                    <a:pt x="0" y="275"/>
                  </a:lnTo>
                  <a:lnTo>
                    <a:pt x="457" y="275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7"/>
            <p:cNvSpPr/>
            <p:nvPr/>
          </p:nvSpPr>
          <p:spPr>
            <a:xfrm rot="-5400000">
              <a:off x="9088733" y="3290731"/>
              <a:ext cx="43765" cy="25896"/>
            </a:xfrm>
            <a:custGeom>
              <a:avLst/>
              <a:gdLst/>
              <a:ahLst/>
              <a:cxnLst/>
              <a:rect l="l" t="t" r="r" b="b"/>
              <a:pathLst>
                <a:path w="458" h="271" extrusionOk="0">
                  <a:moveTo>
                    <a:pt x="0" y="1"/>
                  </a:moveTo>
                  <a:lnTo>
                    <a:pt x="0" y="271"/>
                  </a:lnTo>
                  <a:lnTo>
                    <a:pt x="458" y="27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7"/>
            <p:cNvSpPr/>
            <p:nvPr/>
          </p:nvSpPr>
          <p:spPr>
            <a:xfrm rot="-5400000">
              <a:off x="9089163" y="3378215"/>
              <a:ext cx="43383" cy="25418"/>
            </a:xfrm>
            <a:custGeom>
              <a:avLst/>
              <a:gdLst/>
              <a:ahLst/>
              <a:cxnLst/>
              <a:rect l="l" t="t" r="r" b="b"/>
              <a:pathLst>
                <a:path w="454" h="266" extrusionOk="0">
                  <a:moveTo>
                    <a:pt x="0" y="0"/>
                  </a:moveTo>
                  <a:lnTo>
                    <a:pt x="0" y="266"/>
                  </a:lnTo>
                  <a:lnTo>
                    <a:pt x="454" y="266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7"/>
            <p:cNvSpPr/>
            <p:nvPr/>
          </p:nvSpPr>
          <p:spPr>
            <a:xfrm rot="-5400000">
              <a:off x="9088781" y="3465652"/>
              <a:ext cx="43765" cy="25036"/>
            </a:xfrm>
            <a:custGeom>
              <a:avLst/>
              <a:gdLst/>
              <a:ahLst/>
              <a:cxnLst/>
              <a:rect l="l" t="t" r="r" b="b"/>
              <a:pathLst>
                <a:path w="458" h="262" extrusionOk="0">
                  <a:moveTo>
                    <a:pt x="1" y="0"/>
                  </a:moveTo>
                  <a:lnTo>
                    <a:pt x="1" y="261"/>
                  </a:lnTo>
                  <a:lnTo>
                    <a:pt x="458" y="26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7"/>
            <p:cNvSpPr/>
            <p:nvPr/>
          </p:nvSpPr>
          <p:spPr>
            <a:xfrm rot="-5400000">
              <a:off x="9088924" y="3552850"/>
              <a:ext cx="43861" cy="24654"/>
            </a:xfrm>
            <a:custGeom>
              <a:avLst/>
              <a:gdLst/>
              <a:ahLst/>
              <a:cxnLst/>
              <a:rect l="l" t="t" r="r" b="b"/>
              <a:pathLst>
                <a:path w="459" h="258" extrusionOk="0">
                  <a:moveTo>
                    <a:pt x="1" y="0"/>
                  </a:moveTo>
                  <a:lnTo>
                    <a:pt x="1" y="257"/>
                  </a:lnTo>
                  <a:lnTo>
                    <a:pt x="458" y="25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7"/>
            <p:cNvSpPr/>
            <p:nvPr/>
          </p:nvSpPr>
          <p:spPr>
            <a:xfrm rot="-5400000">
              <a:off x="9088924" y="3640286"/>
              <a:ext cx="43479" cy="24272"/>
            </a:xfrm>
            <a:custGeom>
              <a:avLst/>
              <a:gdLst/>
              <a:ahLst/>
              <a:cxnLst/>
              <a:rect l="l" t="t" r="r" b="b"/>
              <a:pathLst>
                <a:path w="455" h="254" extrusionOk="0">
                  <a:moveTo>
                    <a:pt x="454" y="0"/>
                  </a:moveTo>
                  <a:lnTo>
                    <a:pt x="1" y="4"/>
                  </a:lnTo>
                  <a:lnTo>
                    <a:pt x="1" y="253"/>
                  </a:lnTo>
                  <a:lnTo>
                    <a:pt x="454" y="253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7"/>
            <p:cNvSpPr/>
            <p:nvPr/>
          </p:nvSpPr>
          <p:spPr>
            <a:xfrm rot="-5400000">
              <a:off x="9088972" y="3727675"/>
              <a:ext cx="43765" cy="23889"/>
            </a:xfrm>
            <a:custGeom>
              <a:avLst/>
              <a:gdLst/>
              <a:ahLst/>
              <a:cxnLst/>
              <a:rect l="l" t="t" r="r" b="b"/>
              <a:pathLst>
                <a:path w="458" h="250" extrusionOk="0">
                  <a:moveTo>
                    <a:pt x="0" y="0"/>
                  </a:moveTo>
                  <a:lnTo>
                    <a:pt x="0" y="249"/>
                  </a:lnTo>
                  <a:lnTo>
                    <a:pt x="457" y="249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7"/>
            <p:cNvSpPr/>
            <p:nvPr/>
          </p:nvSpPr>
          <p:spPr>
            <a:xfrm rot="-5400000">
              <a:off x="9088781" y="3814921"/>
              <a:ext cx="43765" cy="23507"/>
            </a:xfrm>
            <a:custGeom>
              <a:avLst/>
              <a:gdLst/>
              <a:ahLst/>
              <a:cxnLst/>
              <a:rect l="l" t="t" r="r" b="b"/>
              <a:pathLst>
                <a:path w="458" h="246" extrusionOk="0">
                  <a:moveTo>
                    <a:pt x="458" y="0"/>
                  </a:moveTo>
                  <a:lnTo>
                    <a:pt x="0" y="4"/>
                  </a:lnTo>
                  <a:lnTo>
                    <a:pt x="0" y="245"/>
                  </a:lnTo>
                  <a:lnTo>
                    <a:pt x="458" y="24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7"/>
            <p:cNvSpPr/>
            <p:nvPr/>
          </p:nvSpPr>
          <p:spPr>
            <a:xfrm rot="-5400000">
              <a:off x="9089163" y="3902357"/>
              <a:ext cx="43383" cy="23125"/>
            </a:xfrm>
            <a:custGeom>
              <a:avLst/>
              <a:gdLst/>
              <a:ahLst/>
              <a:cxnLst/>
              <a:rect l="l" t="t" r="r" b="b"/>
              <a:pathLst>
                <a:path w="454" h="242" extrusionOk="0">
                  <a:moveTo>
                    <a:pt x="0" y="0"/>
                  </a:moveTo>
                  <a:lnTo>
                    <a:pt x="0" y="237"/>
                  </a:lnTo>
                  <a:lnTo>
                    <a:pt x="454" y="241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7"/>
            <p:cNvSpPr/>
            <p:nvPr/>
          </p:nvSpPr>
          <p:spPr>
            <a:xfrm rot="-5400000">
              <a:off x="9088781" y="3989794"/>
              <a:ext cx="43765" cy="22743"/>
            </a:xfrm>
            <a:custGeom>
              <a:avLst/>
              <a:gdLst/>
              <a:ahLst/>
              <a:cxnLst/>
              <a:rect l="l" t="t" r="r" b="b"/>
              <a:pathLst>
                <a:path w="458" h="238" extrusionOk="0">
                  <a:moveTo>
                    <a:pt x="458" y="0"/>
                  </a:moveTo>
                  <a:lnTo>
                    <a:pt x="1" y="4"/>
                  </a:lnTo>
                  <a:lnTo>
                    <a:pt x="1" y="237"/>
                  </a:lnTo>
                  <a:lnTo>
                    <a:pt x="458" y="23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7"/>
            <p:cNvSpPr/>
            <p:nvPr/>
          </p:nvSpPr>
          <p:spPr>
            <a:xfrm rot="-5400000">
              <a:off x="9088924" y="4076992"/>
              <a:ext cx="43861" cy="22360"/>
            </a:xfrm>
            <a:custGeom>
              <a:avLst/>
              <a:gdLst/>
              <a:ahLst/>
              <a:cxnLst/>
              <a:rect l="l" t="t" r="r" b="b"/>
              <a:pathLst>
                <a:path w="459" h="234" extrusionOk="0">
                  <a:moveTo>
                    <a:pt x="1" y="0"/>
                  </a:moveTo>
                  <a:lnTo>
                    <a:pt x="1" y="229"/>
                  </a:lnTo>
                  <a:lnTo>
                    <a:pt x="458" y="23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7"/>
            <p:cNvSpPr/>
            <p:nvPr/>
          </p:nvSpPr>
          <p:spPr>
            <a:xfrm rot="-5400000">
              <a:off x="9088924" y="4164429"/>
              <a:ext cx="43479" cy="21978"/>
            </a:xfrm>
            <a:custGeom>
              <a:avLst/>
              <a:gdLst/>
              <a:ahLst/>
              <a:cxnLst/>
              <a:rect l="l" t="t" r="r" b="b"/>
              <a:pathLst>
                <a:path w="455" h="230" extrusionOk="0">
                  <a:moveTo>
                    <a:pt x="454" y="0"/>
                  </a:moveTo>
                  <a:lnTo>
                    <a:pt x="1" y="4"/>
                  </a:lnTo>
                  <a:lnTo>
                    <a:pt x="1" y="229"/>
                  </a:lnTo>
                  <a:lnTo>
                    <a:pt x="454" y="22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7"/>
            <p:cNvSpPr/>
            <p:nvPr/>
          </p:nvSpPr>
          <p:spPr>
            <a:xfrm rot="-5400000">
              <a:off x="9088972" y="4251817"/>
              <a:ext cx="43765" cy="21596"/>
            </a:xfrm>
            <a:custGeom>
              <a:avLst/>
              <a:gdLst/>
              <a:ahLst/>
              <a:cxnLst/>
              <a:rect l="l" t="t" r="r" b="b"/>
              <a:pathLst>
                <a:path w="458" h="226" extrusionOk="0">
                  <a:moveTo>
                    <a:pt x="0" y="0"/>
                  </a:moveTo>
                  <a:lnTo>
                    <a:pt x="0" y="221"/>
                  </a:lnTo>
                  <a:lnTo>
                    <a:pt x="458" y="22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7"/>
            <p:cNvSpPr/>
            <p:nvPr/>
          </p:nvSpPr>
          <p:spPr>
            <a:xfrm rot="-5400000">
              <a:off x="9088016" y="4339063"/>
              <a:ext cx="44530" cy="21978"/>
            </a:xfrm>
            <a:custGeom>
              <a:avLst/>
              <a:gdLst/>
              <a:ahLst/>
              <a:cxnLst/>
              <a:rect l="l" t="t" r="r" b="b"/>
              <a:pathLst>
                <a:path w="466" h="230" extrusionOk="0">
                  <a:moveTo>
                    <a:pt x="16" y="0"/>
                  </a:moveTo>
                  <a:lnTo>
                    <a:pt x="0" y="200"/>
                  </a:lnTo>
                  <a:cubicBezTo>
                    <a:pt x="155" y="217"/>
                    <a:pt x="311" y="225"/>
                    <a:pt x="466" y="229"/>
                  </a:cubicBezTo>
                  <a:lnTo>
                    <a:pt x="466" y="13"/>
                  </a:lnTo>
                  <a:cubicBezTo>
                    <a:pt x="315" y="13"/>
                    <a:pt x="168" y="8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7"/>
            <p:cNvSpPr/>
            <p:nvPr/>
          </p:nvSpPr>
          <p:spPr>
            <a:xfrm rot="-5400000">
              <a:off x="9077218" y="4423920"/>
              <a:ext cx="46154" cy="24749"/>
            </a:xfrm>
            <a:custGeom>
              <a:avLst/>
              <a:gdLst/>
              <a:ahLst/>
              <a:cxnLst/>
              <a:rect l="l" t="t" r="r" b="b"/>
              <a:pathLst>
                <a:path w="483" h="259" extrusionOk="0">
                  <a:moveTo>
                    <a:pt x="37" y="1"/>
                  </a:moveTo>
                  <a:lnTo>
                    <a:pt x="0" y="164"/>
                  </a:lnTo>
                  <a:cubicBezTo>
                    <a:pt x="151" y="197"/>
                    <a:pt x="298" y="230"/>
                    <a:pt x="454" y="258"/>
                  </a:cubicBezTo>
                  <a:lnTo>
                    <a:pt x="482" y="74"/>
                  </a:lnTo>
                  <a:cubicBezTo>
                    <a:pt x="331" y="58"/>
                    <a:pt x="184" y="34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7"/>
            <p:cNvSpPr/>
            <p:nvPr/>
          </p:nvSpPr>
          <p:spPr>
            <a:xfrm rot="-5400000">
              <a:off x="9055526" y="4507247"/>
              <a:ext cx="45772" cy="26278"/>
            </a:xfrm>
            <a:custGeom>
              <a:avLst/>
              <a:gdLst/>
              <a:ahLst/>
              <a:cxnLst/>
              <a:rect l="l" t="t" r="r" b="b"/>
              <a:pathLst>
                <a:path w="479" h="275" extrusionOk="0">
                  <a:moveTo>
                    <a:pt x="45" y="1"/>
                  </a:moveTo>
                  <a:lnTo>
                    <a:pt x="0" y="119"/>
                  </a:lnTo>
                  <a:cubicBezTo>
                    <a:pt x="143" y="177"/>
                    <a:pt x="290" y="230"/>
                    <a:pt x="433" y="275"/>
                  </a:cubicBezTo>
                  <a:lnTo>
                    <a:pt x="478" y="136"/>
                  </a:lnTo>
                  <a:cubicBezTo>
                    <a:pt x="331" y="95"/>
                    <a:pt x="188" y="5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7"/>
            <p:cNvSpPr/>
            <p:nvPr/>
          </p:nvSpPr>
          <p:spPr>
            <a:xfrm rot="-5400000">
              <a:off x="9023370" y="4586705"/>
              <a:ext cx="43383" cy="28189"/>
            </a:xfrm>
            <a:custGeom>
              <a:avLst/>
              <a:gdLst/>
              <a:ahLst/>
              <a:cxnLst/>
              <a:rect l="l" t="t" r="r" b="b"/>
              <a:pathLst>
                <a:path w="454" h="295" extrusionOk="0">
                  <a:moveTo>
                    <a:pt x="45" y="1"/>
                  </a:moveTo>
                  <a:lnTo>
                    <a:pt x="0" y="82"/>
                  </a:lnTo>
                  <a:cubicBezTo>
                    <a:pt x="131" y="160"/>
                    <a:pt x="270" y="229"/>
                    <a:pt x="408" y="295"/>
                  </a:cubicBezTo>
                  <a:lnTo>
                    <a:pt x="453" y="193"/>
                  </a:lnTo>
                  <a:cubicBezTo>
                    <a:pt x="315" y="131"/>
                    <a:pt x="176" y="7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7"/>
            <p:cNvSpPr/>
            <p:nvPr/>
          </p:nvSpPr>
          <p:spPr>
            <a:xfrm rot="-5400000">
              <a:off x="8981420" y="4661050"/>
              <a:ext cx="39847" cy="29814"/>
            </a:xfrm>
            <a:custGeom>
              <a:avLst/>
              <a:gdLst/>
              <a:ahLst/>
              <a:cxnLst/>
              <a:rect l="l" t="t" r="r" b="b"/>
              <a:pathLst>
                <a:path w="417" h="312" extrusionOk="0">
                  <a:moveTo>
                    <a:pt x="33" y="1"/>
                  </a:moveTo>
                  <a:lnTo>
                    <a:pt x="0" y="50"/>
                  </a:lnTo>
                  <a:cubicBezTo>
                    <a:pt x="123" y="144"/>
                    <a:pt x="245" y="230"/>
                    <a:pt x="376" y="311"/>
                  </a:cubicBezTo>
                  <a:lnTo>
                    <a:pt x="417" y="246"/>
                  </a:lnTo>
                  <a:cubicBezTo>
                    <a:pt x="286" y="168"/>
                    <a:pt x="159" y="87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7"/>
            <p:cNvSpPr/>
            <p:nvPr/>
          </p:nvSpPr>
          <p:spPr>
            <a:xfrm rot="-5400000">
              <a:off x="8930869" y="4729183"/>
              <a:ext cx="34878" cy="31343"/>
            </a:xfrm>
            <a:custGeom>
              <a:avLst/>
              <a:gdLst/>
              <a:ahLst/>
              <a:cxnLst/>
              <a:rect l="l" t="t" r="r" b="b"/>
              <a:pathLst>
                <a:path w="365" h="328" extrusionOk="0">
                  <a:moveTo>
                    <a:pt x="17" y="0"/>
                  </a:moveTo>
                  <a:lnTo>
                    <a:pt x="1" y="17"/>
                  </a:lnTo>
                  <a:cubicBezTo>
                    <a:pt x="111" y="123"/>
                    <a:pt x="221" y="229"/>
                    <a:pt x="340" y="327"/>
                  </a:cubicBezTo>
                  <a:lnTo>
                    <a:pt x="364" y="294"/>
                  </a:lnTo>
                  <a:cubicBezTo>
                    <a:pt x="246" y="200"/>
                    <a:pt x="132" y="102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7"/>
            <p:cNvSpPr/>
            <p:nvPr/>
          </p:nvSpPr>
          <p:spPr>
            <a:xfrm rot="-5400000">
              <a:off x="8887151" y="4790867"/>
              <a:ext cx="14525" cy="16436"/>
            </a:xfrm>
            <a:custGeom>
              <a:avLst/>
              <a:gdLst/>
              <a:ahLst/>
              <a:cxnLst/>
              <a:rect l="l" t="t" r="r" b="b"/>
              <a:pathLst>
                <a:path w="152" h="172" extrusionOk="0">
                  <a:moveTo>
                    <a:pt x="0" y="0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44" name="Google Shape;544;p7"/>
            <p:cNvCxnSpPr/>
            <p:nvPr/>
          </p:nvCxnSpPr>
          <p:spPr>
            <a:xfrm rot="10800000" flipH="1">
              <a:off x="-161734" y="4910350"/>
              <a:ext cx="8695800" cy="153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8"/>
          <p:cNvSpPr txBox="1">
            <a:spLocks noGrp="1"/>
          </p:cNvSpPr>
          <p:nvPr>
            <p:ph type="body" idx="1"/>
          </p:nvPr>
        </p:nvSpPr>
        <p:spPr>
          <a:xfrm>
            <a:off x="720000" y="1150651"/>
            <a:ext cx="7704000" cy="34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grpSp>
        <p:nvGrpSpPr>
          <p:cNvPr id="549" name="Google Shape;549;p8"/>
          <p:cNvGrpSpPr/>
          <p:nvPr/>
        </p:nvGrpSpPr>
        <p:grpSpPr>
          <a:xfrm rot="10800000">
            <a:off x="488047" y="-969450"/>
            <a:ext cx="8167897" cy="6363735"/>
            <a:chOff x="237647" y="-298025"/>
            <a:chExt cx="8167897" cy="6363735"/>
          </a:xfrm>
        </p:grpSpPr>
        <p:sp>
          <p:nvSpPr>
            <p:cNvPr id="550" name="Google Shape;550;p8"/>
            <p:cNvSpPr/>
            <p:nvPr/>
          </p:nvSpPr>
          <p:spPr>
            <a:xfrm rot="10800000">
              <a:off x="3030817" y="4675443"/>
              <a:ext cx="5374727" cy="1390266"/>
            </a:xfrm>
            <a:custGeom>
              <a:avLst/>
              <a:gdLst/>
              <a:ahLst/>
              <a:cxnLst/>
              <a:rect l="l" t="t" r="r" b="b"/>
              <a:pathLst>
                <a:path w="56246" h="14549" extrusionOk="0">
                  <a:moveTo>
                    <a:pt x="98" y="0"/>
                  </a:moveTo>
                  <a:lnTo>
                    <a:pt x="0" y="6343"/>
                  </a:lnTo>
                  <a:lnTo>
                    <a:pt x="5" y="8181"/>
                  </a:lnTo>
                  <a:cubicBezTo>
                    <a:pt x="17" y="11701"/>
                    <a:pt x="2876" y="14549"/>
                    <a:pt x="6394" y="14549"/>
                  </a:cubicBezTo>
                  <a:cubicBezTo>
                    <a:pt x="6399" y="14549"/>
                    <a:pt x="6404" y="14549"/>
                    <a:pt x="6409" y="14549"/>
                  </a:cubicBezTo>
                  <a:lnTo>
                    <a:pt x="56246" y="14520"/>
                  </a:lnTo>
                  <a:lnTo>
                    <a:pt x="56246" y="6298"/>
                  </a:lnTo>
                  <a:lnTo>
                    <a:pt x="6364" y="6323"/>
                  </a:lnTo>
                  <a:cubicBezTo>
                    <a:pt x="6355" y="6323"/>
                    <a:pt x="6346" y="6323"/>
                    <a:pt x="6337" y="6323"/>
                  </a:cubicBezTo>
                  <a:cubicBezTo>
                    <a:pt x="4370" y="6323"/>
                    <a:pt x="2499" y="5429"/>
                    <a:pt x="1299" y="3868"/>
                  </a:cubicBezTo>
                  <a:cubicBezTo>
                    <a:pt x="478" y="2798"/>
                    <a:pt x="103" y="1458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237647" y="4073595"/>
              <a:ext cx="5374727" cy="1390266"/>
            </a:xfrm>
            <a:custGeom>
              <a:avLst/>
              <a:gdLst/>
              <a:ahLst/>
              <a:cxnLst/>
              <a:rect l="l" t="t" r="r" b="b"/>
              <a:pathLst>
                <a:path w="56246" h="14549" extrusionOk="0">
                  <a:moveTo>
                    <a:pt x="98" y="0"/>
                  </a:moveTo>
                  <a:lnTo>
                    <a:pt x="0" y="6343"/>
                  </a:lnTo>
                  <a:lnTo>
                    <a:pt x="5" y="8181"/>
                  </a:lnTo>
                  <a:cubicBezTo>
                    <a:pt x="17" y="11701"/>
                    <a:pt x="2876" y="14549"/>
                    <a:pt x="6394" y="14549"/>
                  </a:cubicBezTo>
                  <a:cubicBezTo>
                    <a:pt x="6399" y="14549"/>
                    <a:pt x="6404" y="14549"/>
                    <a:pt x="6409" y="14549"/>
                  </a:cubicBezTo>
                  <a:lnTo>
                    <a:pt x="56246" y="14520"/>
                  </a:lnTo>
                  <a:lnTo>
                    <a:pt x="56246" y="6298"/>
                  </a:lnTo>
                  <a:lnTo>
                    <a:pt x="6364" y="6323"/>
                  </a:lnTo>
                  <a:cubicBezTo>
                    <a:pt x="6355" y="6323"/>
                    <a:pt x="6346" y="6323"/>
                    <a:pt x="6337" y="6323"/>
                  </a:cubicBezTo>
                  <a:cubicBezTo>
                    <a:pt x="4370" y="6323"/>
                    <a:pt x="2499" y="5429"/>
                    <a:pt x="1299" y="3868"/>
                  </a:cubicBezTo>
                  <a:cubicBezTo>
                    <a:pt x="478" y="2798"/>
                    <a:pt x="103" y="1458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5590883" y="4703901"/>
              <a:ext cx="45778" cy="43766"/>
            </a:xfrm>
            <a:custGeom>
              <a:avLst/>
              <a:gdLst/>
              <a:ahLst/>
              <a:cxnLst/>
              <a:rect l="l" t="t" r="r" b="b"/>
              <a:pathLst>
                <a:path w="226" h="458" extrusionOk="0">
                  <a:moveTo>
                    <a:pt x="226" y="1"/>
                  </a:moveTo>
                  <a:lnTo>
                    <a:pt x="1" y="5"/>
                  </a:lnTo>
                  <a:lnTo>
                    <a:pt x="1" y="454"/>
                  </a:lnTo>
                  <a:lnTo>
                    <a:pt x="226" y="458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8"/>
            <p:cNvSpPr/>
            <p:nvPr/>
          </p:nvSpPr>
          <p:spPr>
            <a:xfrm>
              <a:off x="5503915" y="4704286"/>
              <a:ext cx="43383" cy="43001"/>
            </a:xfrm>
            <a:custGeom>
              <a:avLst/>
              <a:gdLst/>
              <a:ahLst/>
              <a:cxnLst/>
              <a:rect l="l" t="t" r="r" b="b"/>
              <a:pathLst>
                <a:path w="454" h="450" extrusionOk="0">
                  <a:moveTo>
                    <a:pt x="0" y="1"/>
                  </a:moveTo>
                  <a:lnTo>
                    <a:pt x="0" y="450"/>
                  </a:lnTo>
                  <a:lnTo>
                    <a:pt x="453" y="450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5416479" y="4704669"/>
              <a:ext cx="43765" cy="42236"/>
            </a:xfrm>
            <a:custGeom>
              <a:avLst/>
              <a:gdLst/>
              <a:ahLst/>
              <a:cxnLst/>
              <a:rect l="l" t="t" r="r" b="b"/>
              <a:pathLst>
                <a:path w="458" h="442" extrusionOk="0">
                  <a:moveTo>
                    <a:pt x="0" y="1"/>
                  </a:moveTo>
                  <a:lnTo>
                    <a:pt x="0" y="442"/>
                  </a:lnTo>
                  <a:lnTo>
                    <a:pt x="458" y="44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8"/>
            <p:cNvSpPr/>
            <p:nvPr/>
          </p:nvSpPr>
          <p:spPr>
            <a:xfrm>
              <a:off x="889075" y="4718716"/>
              <a:ext cx="43383" cy="14143"/>
            </a:xfrm>
            <a:custGeom>
              <a:avLst/>
              <a:gdLst/>
              <a:ahLst/>
              <a:cxnLst/>
              <a:rect l="l" t="t" r="r" b="b"/>
              <a:pathLst>
                <a:path w="454" h="148" extrusionOk="0">
                  <a:moveTo>
                    <a:pt x="0" y="1"/>
                  </a:moveTo>
                  <a:lnTo>
                    <a:pt x="0" y="148"/>
                  </a:lnTo>
                  <a:lnTo>
                    <a:pt x="454" y="14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802020" y="4718334"/>
              <a:ext cx="43765" cy="14143"/>
            </a:xfrm>
            <a:custGeom>
              <a:avLst/>
              <a:gdLst/>
              <a:ahLst/>
              <a:cxnLst/>
              <a:rect l="l" t="t" r="r" b="b"/>
              <a:pathLst>
                <a:path w="458" h="148" extrusionOk="0">
                  <a:moveTo>
                    <a:pt x="4" y="1"/>
                  </a:moveTo>
                  <a:lnTo>
                    <a:pt x="0" y="131"/>
                  </a:lnTo>
                  <a:cubicBezTo>
                    <a:pt x="151" y="140"/>
                    <a:pt x="307" y="148"/>
                    <a:pt x="458" y="148"/>
                  </a:cubicBezTo>
                  <a:lnTo>
                    <a:pt x="458" y="9"/>
                  </a:lnTo>
                  <a:cubicBezTo>
                    <a:pt x="307" y="9"/>
                    <a:pt x="156" y="9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714966" y="4708587"/>
              <a:ext cx="44625" cy="17678"/>
            </a:xfrm>
            <a:custGeom>
              <a:avLst/>
              <a:gdLst/>
              <a:ahLst/>
              <a:cxnLst/>
              <a:rect l="l" t="t" r="r" b="b"/>
              <a:pathLst>
                <a:path w="467" h="185" extrusionOk="0">
                  <a:moveTo>
                    <a:pt x="21" y="1"/>
                  </a:moveTo>
                  <a:lnTo>
                    <a:pt x="1" y="107"/>
                  </a:lnTo>
                  <a:cubicBezTo>
                    <a:pt x="148" y="135"/>
                    <a:pt x="299" y="164"/>
                    <a:pt x="454" y="184"/>
                  </a:cubicBezTo>
                  <a:lnTo>
                    <a:pt x="466" y="66"/>
                  </a:lnTo>
                  <a:cubicBezTo>
                    <a:pt x="319" y="50"/>
                    <a:pt x="168" y="29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630300" y="4688328"/>
              <a:ext cx="44148" cy="20354"/>
            </a:xfrm>
            <a:custGeom>
              <a:avLst/>
              <a:gdLst/>
              <a:ahLst/>
              <a:cxnLst/>
              <a:rect l="l" t="t" r="r" b="b"/>
              <a:pathLst>
                <a:path w="462" h="213" extrusionOk="0">
                  <a:moveTo>
                    <a:pt x="25" y="0"/>
                  </a:moveTo>
                  <a:lnTo>
                    <a:pt x="0" y="78"/>
                  </a:lnTo>
                  <a:cubicBezTo>
                    <a:pt x="147" y="127"/>
                    <a:pt x="290" y="172"/>
                    <a:pt x="437" y="213"/>
                  </a:cubicBezTo>
                  <a:lnTo>
                    <a:pt x="462" y="119"/>
                  </a:lnTo>
                  <a:cubicBezTo>
                    <a:pt x="315" y="86"/>
                    <a:pt x="172" y="45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49457" y="4656698"/>
              <a:ext cx="42619" cy="23507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29" y="0"/>
                  </a:moveTo>
                  <a:lnTo>
                    <a:pt x="1" y="53"/>
                  </a:lnTo>
                  <a:cubicBezTo>
                    <a:pt x="140" y="123"/>
                    <a:pt x="279" y="188"/>
                    <a:pt x="417" y="245"/>
                  </a:cubicBezTo>
                  <a:lnTo>
                    <a:pt x="446" y="180"/>
                  </a:lnTo>
                  <a:cubicBezTo>
                    <a:pt x="303" y="123"/>
                    <a:pt x="164" y="66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474539" y="4614174"/>
              <a:ext cx="39179" cy="26947"/>
            </a:xfrm>
            <a:custGeom>
              <a:avLst/>
              <a:gdLst/>
              <a:ahLst/>
              <a:cxnLst/>
              <a:rect l="l" t="t" r="r" b="b"/>
              <a:pathLst>
                <a:path w="410" h="282" extrusionOk="0">
                  <a:moveTo>
                    <a:pt x="21" y="0"/>
                  </a:moveTo>
                  <a:lnTo>
                    <a:pt x="1" y="33"/>
                  </a:lnTo>
                  <a:cubicBezTo>
                    <a:pt x="127" y="119"/>
                    <a:pt x="254" y="204"/>
                    <a:pt x="385" y="282"/>
                  </a:cubicBezTo>
                  <a:lnTo>
                    <a:pt x="409" y="237"/>
                  </a:lnTo>
                  <a:cubicBezTo>
                    <a:pt x="278" y="164"/>
                    <a:pt x="148" y="86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407074" y="4561043"/>
              <a:ext cx="34401" cy="30196"/>
            </a:xfrm>
            <a:custGeom>
              <a:avLst/>
              <a:gdLst/>
              <a:ahLst/>
              <a:cxnLst/>
              <a:rect l="l" t="t" r="r" b="b"/>
              <a:pathLst>
                <a:path w="360" h="316" extrusionOk="0">
                  <a:moveTo>
                    <a:pt x="8" y="1"/>
                  </a:moveTo>
                  <a:lnTo>
                    <a:pt x="0" y="13"/>
                  </a:lnTo>
                  <a:cubicBezTo>
                    <a:pt x="110" y="119"/>
                    <a:pt x="225" y="217"/>
                    <a:pt x="343" y="315"/>
                  </a:cubicBezTo>
                  <a:lnTo>
                    <a:pt x="359" y="295"/>
                  </a:lnTo>
                  <a:cubicBezTo>
                    <a:pt x="241" y="201"/>
                    <a:pt x="123" y="103"/>
                    <a:pt x="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362161" y="4514601"/>
              <a:ext cx="14525" cy="16531"/>
            </a:xfrm>
            <a:custGeom>
              <a:avLst/>
              <a:gdLst/>
              <a:ahLst/>
              <a:cxnLst/>
              <a:rect l="l" t="t" r="r" b="b"/>
              <a:pathLst>
                <a:path w="152" h="173" extrusionOk="0">
                  <a:moveTo>
                    <a:pt x="0" y="1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8"/>
            <p:cNvSpPr/>
            <p:nvPr/>
          </p:nvSpPr>
          <p:spPr>
            <a:xfrm>
              <a:off x="5590883" y="5396333"/>
              <a:ext cx="45778" cy="43384"/>
            </a:xfrm>
            <a:custGeom>
              <a:avLst/>
              <a:gdLst/>
              <a:ahLst/>
              <a:cxnLst/>
              <a:rect l="l" t="t" r="r" b="b"/>
              <a:pathLst>
                <a:path w="226" h="454" extrusionOk="0">
                  <a:moveTo>
                    <a:pt x="1" y="0"/>
                  </a:moveTo>
                  <a:lnTo>
                    <a:pt x="1" y="453"/>
                  </a:lnTo>
                  <a:lnTo>
                    <a:pt x="226" y="45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8"/>
            <p:cNvSpPr/>
            <p:nvPr/>
          </p:nvSpPr>
          <p:spPr>
            <a:xfrm>
              <a:off x="5503438" y="5396327"/>
              <a:ext cx="43861" cy="43001"/>
            </a:xfrm>
            <a:custGeom>
              <a:avLst/>
              <a:gdLst/>
              <a:ahLst/>
              <a:cxnLst/>
              <a:rect l="l" t="t" r="r" b="b"/>
              <a:pathLst>
                <a:path w="459" h="450" extrusionOk="0">
                  <a:moveTo>
                    <a:pt x="1" y="0"/>
                  </a:moveTo>
                  <a:lnTo>
                    <a:pt x="1" y="449"/>
                  </a:lnTo>
                  <a:lnTo>
                    <a:pt x="458" y="44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8"/>
            <p:cNvSpPr/>
            <p:nvPr/>
          </p:nvSpPr>
          <p:spPr>
            <a:xfrm>
              <a:off x="5416479" y="5396709"/>
              <a:ext cx="43765" cy="42619"/>
            </a:xfrm>
            <a:custGeom>
              <a:avLst/>
              <a:gdLst/>
              <a:ahLst/>
              <a:cxnLst/>
              <a:rect l="l" t="t" r="r" b="b"/>
              <a:pathLst>
                <a:path w="458" h="446" extrusionOk="0">
                  <a:moveTo>
                    <a:pt x="0" y="0"/>
                  </a:moveTo>
                  <a:lnTo>
                    <a:pt x="0" y="445"/>
                  </a:lnTo>
                  <a:lnTo>
                    <a:pt x="458" y="44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8"/>
            <p:cNvSpPr/>
            <p:nvPr/>
          </p:nvSpPr>
          <p:spPr>
            <a:xfrm>
              <a:off x="5329424" y="4704669"/>
              <a:ext cx="43765" cy="42236"/>
            </a:xfrm>
            <a:custGeom>
              <a:avLst/>
              <a:gdLst/>
              <a:ahLst/>
              <a:cxnLst/>
              <a:rect l="l" t="t" r="r" b="b"/>
              <a:pathLst>
                <a:path w="458" h="442" extrusionOk="0">
                  <a:moveTo>
                    <a:pt x="458" y="1"/>
                  </a:moveTo>
                  <a:lnTo>
                    <a:pt x="0" y="5"/>
                  </a:lnTo>
                  <a:lnTo>
                    <a:pt x="0" y="438"/>
                  </a:lnTo>
                  <a:lnTo>
                    <a:pt x="458" y="44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8"/>
            <p:cNvSpPr/>
            <p:nvPr/>
          </p:nvSpPr>
          <p:spPr>
            <a:xfrm>
              <a:off x="5242370" y="4705051"/>
              <a:ext cx="43861" cy="41472"/>
            </a:xfrm>
            <a:custGeom>
              <a:avLst/>
              <a:gdLst/>
              <a:ahLst/>
              <a:cxnLst/>
              <a:rect l="l" t="t" r="r" b="b"/>
              <a:pathLst>
                <a:path w="459" h="434" extrusionOk="0">
                  <a:moveTo>
                    <a:pt x="1" y="1"/>
                  </a:moveTo>
                  <a:lnTo>
                    <a:pt x="1" y="434"/>
                  </a:lnTo>
                  <a:lnTo>
                    <a:pt x="458" y="434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8"/>
            <p:cNvSpPr/>
            <p:nvPr/>
          </p:nvSpPr>
          <p:spPr>
            <a:xfrm>
              <a:off x="5155315" y="4705433"/>
              <a:ext cx="43861" cy="40707"/>
            </a:xfrm>
            <a:custGeom>
              <a:avLst/>
              <a:gdLst/>
              <a:ahLst/>
              <a:cxnLst/>
              <a:rect l="l" t="t" r="r" b="b"/>
              <a:pathLst>
                <a:path w="459" h="426" extrusionOk="0">
                  <a:moveTo>
                    <a:pt x="1" y="1"/>
                  </a:moveTo>
                  <a:lnTo>
                    <a:pt x="1" y="426"/>
                  </a:lnTo>
                  <a:lnTo>
                    <a:pt x="458" y="42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8"/>
            <p:cNvSpPr/>
            <p:nvPr/>
          </p:nvSpPr>
          <p:spPr>
            <a:xfrm>
              <a:off x="5068261" y="4705433"/>
              <a:ext cx="43861" cy="40707"/>
            </a:xfrm>
            <a:custGeom>
              <a:avLst/>
              <a:gdLst/>
              <a:ahLst/>
              <a:cxnLst/>
              <a:rect l="l" t="t" r="r" b="b"/>
              <a:pathLst>
                <a:path w="459" h="426" extrusionOk="0">
                  <a:moveTo>
                    <a:pt x="458" y="1"/>
                  </a:moveTo>
                  <a:lnTo>
                    <a:pt x="1" y="5"/>
                  </a:lnTo>
                  <a:lnTo>
                    <a:pt x="1" y="422"/>
                  </a:lnTo>
                  <a:lnTo>
                    <a:pt x="458" y="42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8"/>
            <p:cNvSpPr/>
            <p:nvPr/>
          </p:nvSpPr>
          <p:spPr>
            <a:xfrm>
              <a:off x="4981302" y="4705815"/>
              <a:ext cx="43765" cy="39943"/>
            </a:xfrm>
            <a:custGeom>
              <a:avLst/>
              <a:gdLst/>
              <a:ahLst/>
              <a:cxnLst/>
              <a:rect l="l" t="t" r="r" b="b"/>
              <a:pathLst>
                <a:path w="458" h="418" extrusionOk="0">
                  <a:moveTo>
                    <a:pt x="458" y="1"/>
                  </a:moveTo>
                  <a:lnTo>
                    <a:pt x="0" y="5"/>
                  </a:lnTo>
                  <a:lnTo>
                    <a:pt x="0" y="413"/>
                  </a:lnTo>
                  <a:lnTo>
                    <a:pt x="458" y="418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8"/>
            <p:cNvSpPr/>
            <p:nvPr/>
          </p:nvSpPr>
          <p:spPr>
            <a:xfrm>
              <a:off x="4894248" y="4706293"/>
              <a:ext cx="43383" cy="39083"/>
            </a:xfrm>
            <a:custGeom>
              <a:avLst/>
              <a:gdLst/>
              <a:ahLst/>
              <a:cxnLst/>
              <a:rect l="l" t="t" r="r" b="b"/>
              <a:pathLst>
                <a:path w="454" h="409" extrusionOk="0">
                  <a:moveTo>
                    <a:pt x="0" y="0"/>
                  </a:moveTo>
                  <a:lnTo>
                    <a:pt x="0" y="408"/>
                  </a:lnTo>
                  <a:lnTo>
                    <a:pt x="454" y="40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8"/>
            <p:cNvSpPr/>
            <p:nvPr/>
          </p:nvSpPr>
          <p:spPr>
            <a:xfrm>
              <a:off x="4807193" y="4706675"/>
              <a:ext cx="43383" cy="38319"/>
            </a:xfrm>
            <a:custGeom>
              <a:avLst/>
              <a:gdLst/>
              <a:ahLst/>
              <a:cxnLst/>
              <a:rect l="l" t="t" r="r" b="b"/>
              <a:pathLst>
                <a:path w="454" h="401" extrusionOk="0">
                  <a:moveTo>
                    <a:pt x="1" y="0"/>
                  </a:moveTo>
                  <a:lnTo>
                    <a:pt x="1" y="400"/>
                  </a:lnTo>
                  <a:lnTo>
                    <a:pt x="454" y="40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8"/>
            <p:cNvSpPr/>
            <p:nvPr/>
          </p:nvSpPr>
          <p:spPr>
            <a:xfrm>
              <a:off x="4720139" y="4706675"/>
              <a:ext cx="43479" cy="38319"/>
            </a:xfrm>
            <a:custGeom>
              <a:avLst/>
              <a:gdLst/>
              <a:ahLst/>
              <a:cxnLst/>
              <a:rect l="l" t="t" r="r" b="b"/>
              <a:pathLst>
                <a:path w="455" h="401" extrusionOk="0">
                  <a:moveTo>
                    <a:pt x="454" y="0"/>
                  </a:moveTo>
                  <a:lnTo>
                    <a:pt x="1" y="4"/>
                  </a:lnTo>
                  <a:lnTo>
                    <a:pt x="1" y="396"/>
                  </a:lnTo>
                  <a:lnTo>
                    <a:pt x="454" y="40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8"/>
            <p:cNvSpPr/>
            <p:nvPr/>
          </p:nvSpPr>
          <p:spPr>
            <a:xfrm>
              <a:off x="4633084" y="4707058"/>
              <a:ext cx="43479" cy="37554"/>
            </a:xfrm>
            <a:custGeom>
              <a:avLst/>
              <a:gdLst/>
              <a:ahLst/>
              <a:cxnLst/>
              <a:rect l="l" t="t" r="r" b="b"/>
              <a:pathLst>
                <a:path w="455" h="393" extrusionOk="0">
                  <a:moveTo>
                    <a:pt x="1" y="0"/>
                  </a:moveTo>
                  <a:lnTo>
                    <a:pt x="1" y="392"/>
                  </a:lnTo>
                  <a:lnTo>
                    <a:pt x="454" y="392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8"/>
            <p:cNvSpPr/>
            <p:nvPr/>
          </p:nvSpPr>
          <p:spPr>
            <a:xfrm>
              <a:off x="4546126" y="4707440"/>
              <a:ext cx="43383" cy="36790"/>
            </a:xfrm>
            <a:custGeom>
              <a:avLst/>
              <a:gdLst/>
              <a:ahLst/>
              <a:cxnLst/>
              <a:rect l="l" t="t" r="r" b="b"/>
              <a:pathLst>
                <a:path w="454" h="385" extrusionOk="0">
                  <a:moveTo>
                    <a:pt x="0" y="0"/>
                  </a:moveTo>
                  <a:lnTo>
                    <a:pt x="0" y="384"/>
                  </a:lnTo>
                  <a:lnTo>
                    <a:pt x="454" y="38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8"/>
            <p:cNvSpPr/>
            <p:nvPr/>
          </p:nvSpPr>
          <p:spPr>
            <a:xfrm>
              <a:off x="4459071" y="4707440"/>
              <a:ext cx="43383" cy="36790"/>
            </a:xfrm>
            <a:custGeom>
              <a:avLst/>
              <a:gdLst/>
              <a:ahLst/>
              <a:cxnLst/>
              <a:rect l="l" t="t" r="r" b="b"/>
              <a:pathLst>
                <a:path w="454" h="385" extrusionOk="0">
                  <a:moveTo>
                    <a:pt x="454" y="0"/>
                  </a:moveTo>
                  <a:lnTo>
                    <a:pt x="0" y="4"/>
                  </a:lnTo>
                  <a:lnTo>
                    <a:pt x="0" y="380"/>
                  </a:lnTo>
                  <a:lnTo>
                    <a:pt x="454" y="38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8"/>
            <p:cNvSpPr/>
            <p:nvPr/>
          </p:nvSpPr>
          <p:spPr>
            <a:xfrm>
              <a:off x="4371634" y="4707822"/>
              <a:ext cx="43765" cy="36025"/>
            </a:xfrm>
            <a:custGeom>
              <a:avLst/>
              <a:gdLst/>
              <a:ahLst/>
              <a:cxnLst/>
              <a:rect l="l" t="t" r="r" b="b"/>
              <a:pathLst>
                <a:path w="458" h="377" extrusionOk="0">
                  <a:moveTo>
                    <a:pt x="0" y="0"/>
                  </a:moveTo>
                  <a:lnTo>
                    <a:pt x="0" y="376"/>
                  </a:lnTo>
                  <a:lnTo>
                    <a:pt x="458" y="37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8"/>
            <p:cNvSpPr/>
            <p:nvPr/>
          </p:nvSpPr>
          <p:spPr>
            <a:xfrm>
              <a:off x="4284580" y="4708204"/>
              <a:ext cx="43861" cy="35261"/>
            </a:xfrm>
            <a:custGeom>
              <a:avLst/>
              <a:gdLst/>
              <a:ahLst/>
              <a:cxnLst/>
              <a:rect l="l" t="t" r="r" b="b"/>
              <a:pathLst>
                <a:path w="459" h="369" extrusionOk="0">
                  <a:moveTo>
                    <a:pt x="1" y="0"/>
                  </a:moveTo>
                  <a:lnTo>
                    <a:pt x="1" y="368"/>
                  </a:lnTo>
                  <a:lnTo>
                    <a:pt x="458" y="368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8"/>
            <p:cNvSpPr/>
            <p:nvPr/>
          </p:nvSpPr>
          <p:spPr>
            <a:xfrm>
              <a:off x="4197526" y="4708204"/>
              <a:ext cx="43861" cy="35261"/>
            </a:xfrm>
            <a:custGeom>
              <a:avLst/>
              <a:gdLst/>
              <a:ahLst/>
              <a:cxnLst/>
              <a:rect l="l" t="t" r="r" b="b"/>
              <a:pathLst>
                <a:path w="459" h="369" extrusionOk="0">
                  <a:moveTo>
                    <a:pt x="458" y="0"/>
                  </a:moveTo>
                  <a:lnTo>
                    <a:pt x="1" y="5"/>
                  </a:lnTo>
                  <a:lnTo>
                    <a:pt x="1" y="364"/>
                  </a:lnTo>
                  <a:lnTo>
                    <a:pt x="458" y="368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8"/>
            <p:cNvSpPr/>
            <p:nvPr/>
          </p:nvSpPr>
          <p:spPr>
            <a:xfrm>
              <a:off x="4110567" y="4708587"/>
              <a:ext cx="43765" cy="34401"/>
            </a:xfrm>
            <a:custGeom>
              <a:avLst/>
              <a:gdLst/>
              <a:ahLst/>
              <a:cxnLst/>
              <a:rect l="l" t="t" r="r" b="b"/>
              <a:pathLst>
                <a:path w="458" h="360" extrusionOk="0">
                  <a:moveTo>
                    <a:pt x="458" y="1"/>
                  </a:moveTo>
                  <a:lnTo>
                    <a:pt x="0" y="5"/>
                  </a:lnTo>
                  <a:lnTo>
                    <a:pt x="0" y="356"/>
                  </a:lnTo>
                  <a:lnTo>
                    <a:pt x="458" y="36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8"/>
            <p:cNvSpPr/>
            <p:nvPr/>
          </p:nvSpPr>
          <p:spPr>
            <a:xfrm>
              <a:off x="4023512" y="4708969"/>
              <a:ext cx="43765" cy="33636"/>
            </a:xfrm>
            <a:custGeom>
              <a:avLst/>
              <a:gdLst/>
              <a:ahLst/>
              <a:cxnLst/>
              <a:rect l="l" t="t" r="r" b="b"/>
              <a:pathLst>
                <a:path w="458" h="352" extrusionOk="0">
                  <a:moveTo>
                    <a:pt x="0" y="1"/>
                  </a:moveTo>
                  <a:lnTo>
                    <a:pt x="0" y="352"/>
                  </a:lnTo>
                  <a:lnTo>
                    <a:pt x="458" y="35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8"/>
            <p:cNvSpPr/>
            <p:nvPr/>
          </p:nvSpPr>
          <p:spPr>
            <a:xfrm>
              <a:off x="3936458" y="4709351"/>
              <a:ext cx="43765" cy="32872"/>
            </a:xfrm>
            <a:custGeom>
              <a:avLst/>
              <a:gdLst/>
              <a:ahLst/>
              <a:cxnLst/>
              <a:rect l="l" t="t" r="r" b="b"/>
              <a:pathLst>
                <a:path w="458" h="344" extrusionOk="0">
                  <a:moveTo>
                    <a:pt x="0" y="1"/>
                  </a:moveTo>
                  <a:lnTo>
                    <a:pt x="0" y="344"/>
                  </a:lnTo>
                  <a:lnTo>
                    <a:pt x="458" y="344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8"/>
            <p:cNvSpPr/>
            <p:nvPr/>
          </p:nvSpPr>
          <p:spPr>
            <a:xfrm>
              <a:off x="3849403" y="4709351"/>
              <a:ext cx="43479" cy="32872"/>
            </a:xfrm>
            <a:custGeom>
              <a:avLst/>
              <a:gdLst/>
              <a:ahLst/>
              <a:cxnLst/>
              <a:rect l="l" t="t" r="r" b="b"/>
              <a:pathLst>
                <a:path w="455" h="344" extrusionOk="0">
                  <a:moveTo>
                    <a:pt x="454" y="1"/>
                  </a:moveTo>
                  <a:lnTo>
                    <a:pt x="1" y="5"/>
                  </a:lnTo>
                  <a:lnTo>
                    <a:pt x="1" y="340"/>
                  </a:lnTo>
                  <a:lnTo>
                    <a:pt x="454" y="34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8"/>
            <p:cNvSpPr/>
            <p:nvPr/>
          </p:nvSpPr>
          <p:spPr>
            <a:xfrm>
              <a:off x="3762349" y="4709733"/>
              <a:ext cx="43479" cy="32107"/>
            </a:xfrm>
            <a:custGeom>
              <a:avLst/>
              <a:gdLst/>
              <a:ahLst/>
              <a:cxnLst/>
              <a:rect l="l" t="t" r="r" b="b"/>
              <a:pathLst>
                <a:path w="455" h="336" extrusionOk="0">
                  <a:moveTo>
                    <a:pt x="1" y="1"/>
                  </a:moveTo>
                  <a:lnTo>
                    <a:pt x="1" y="336"/>
                  </a:lnTo>
                  <a:lnTo>
                    <a:pt x="454" y="336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8"/>
            <p:cNvSpPr/>
            <p:nvPr/>
          </p:nvSpPr>
          <p:spPr>
            <a:xfrm>
              <a:off x="3675390" y="4710116"/>
              <a:ext cx="43383" cy="31343"/>
            </a:xfrm>
            <a:custGeom>
              <a:avLst/>
              <a:gdLst/>
              <a:ahLst/>
              <a:cxnLst/>
              <a:rect l="l" t="t" r="r" b="b"/>
              <a:pathLst>
                <a:path w="454" h="328" extrusionOk="0">
                  <a:moveTo>
                    <a:pt x="0" y="1"/>
                  </a:moveTo>
                  <a:lnTo>
                    <a:pt x="0" y="328"/>
                  </a:lnTo>
                  <a:lnTo>
                    <a:pt x="453" y="328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8"/>
            <p:cNvSpPr/>
            <p:nvPr/>
          </p:nvSpPr>
          <p:spPr>
            <a:xfrm>
              <a:off x="3588336" y="4710116"/>
              <a:ext cx="43383" cy="31343"/>
            </a:xfrm>
            <a:custGeom>
              <a:avLst/>
              <a:gdLst/>
              <a:ahLst/>
              <a:cxnLst/>
              <a:rect l="l" t="t" r="r" b="b"/>
              <a:pathLst>
                <a:path w="454" h="328" extrusionOk="0">
                  <a:moveTo>
                    <a:pt x="454" y="1"/>
                  </a:moveTo>
                  <a:lnTo>
                    <a:pt x="0" y="5"/>
                  </a:lnTo>
                  <a:lnTo>
                    <a:pt x="0" y="324"/>
                  </a:lnTo>
                  <a:lnTo>
                    <a:pt x="454" y="32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8"/>
            <p:cNvSpPr/>
            <p:nvPr/>
          </p:nvSpPr>
          <p:spPr>
            <a:xfrm>
              <a:off x="3501281" y="4710498"/>
              <a:ext cx="43383" cy="30578"/>
            </a:xfrm>
            <a:custGeom>
              <a:avLst/>
              <a:gdLst/>
              <a:ahLst/>
              <a:cxnLst/>
              <a:rect l="l" t="t" r="r" b="b"/>
              <a:pathLst>
                <a:path w="454" h="320" extrusionOk="0">
                  <a:moveTo>
                    <a:pt x="0" y="1"/>
                  </a:moveTo>
                  <a:lnTo>
                    <a:pt x="0" y="320"/>
                  </a:lnTo>
                  <a:lnTo>
                    <a:pt x="454" y="320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8"/>
            <p:cNvSpPr/>
            <p:nvPr/>
          </p:nvSpPr>
          <p:spPr>
            <a:xfrm>
              <a:off x="3413844" y="4710976"/>
              <a:ext cx="43861" cy="29718"/>
            </a:xfrm>
            <a:custGeom>
              <a:avLst/>
              <a:gdLst/>
              <a:ahLst/>
              <a:cxnLst/>
              <a:rect l="l" t="t" r="r" b="b"/>
              <a:pathLst>
                <a:path w="459" h="311" extrusionOk="0">
                  <a:moveTo>
                    <a:pt x="1" y="0"/>
                  </a:moveTo>
                  <a:lnTo>
                    <a:pt x="1" y="310"/>
                  </a:lnTo>
                  <a:lnTo>
                    <a:pt x="458" y="31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8"/>
            <p:cNvSpPr/>
            <p:nvPr/>
          </p:nvSpPr>
          <p:spPr>
            <a:xfrm>
              <a:off x="3326790" y="4710976"/>
              <a:ext cx="43861" cy="29718"/>
            </a:xfrm>
            <a:custGeom>
              <a:avLst/>
              <a:gdLst/>
              <a:ahLst/>
              <a:cxnLst/>
              <a:rect l="l" t="t" r="r" b="b"/>
              <a:pathLst>
                <a:path w="459" h="311" extrusionOk="0">
                  <a:moveTo>
                    <a:pt x="458" y="0"/>
                  </a:moveTo>
                  <a:lnTo>
                    <a:pt x="1" y="4"/>
                  </a:lnTo>
                  <a:lnTo>
                    <a:pt x="1" y="306"/>
                  </a:lnTo>
                  <a:lnTo>
                    <a:pt x="458" y="31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8"/>
            <p:cNvSpPr/>
            <p:nvPr/>
          </p:nvSpPr>
          <p:spPr>
            <a:xfrm>
              <a:off x="3239736" y="4711358"/>
              <a:ext cx="43861" cy="28954"/>
            </a:xfrm>
            <a:custGeom>
              <a:avLst/>
              <a:gdLst/>
              <a:ahLst/>
              <a:cxnLst/>
              <a:rect l="l" t="t" r="r" b="b"/>
              <a:pathLst>
                <a:path w="459" h="303" extrusionOk="0">
                  <a:moveTo>
                    <a:pt x="458" y="0"/>
                  </a:moveTo>
                  <a:lnTo>
                    <a:pt x="1" y="4"/>
                  </a:lnTo>
                  <a:lnTo>
                    <a:pt x="1" y="298"/>
                  </a:lnTo>
                  <a:lnTo>
                    <a:pt x="458" y="30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8"/>
            <p:cNvSpPr/>
            <p:nvPr/>
          </p:nvSpPr>
          <p:spPr>
            <a:xfrm>
              <a:off x="3152777" y="4711740"/>
              <a:ext cx="43765" cy="28189"/>
            </a:xfrm>
            <a:custGeom>
              <a:avLst/>
              <a:gdLst/>
              <a:ahLst/>
              <a:cxnLst/>
              <a:rect l="l" t="t" r="r" b="b"/>
              <a:pathLst>
                <a:path w="458" h="295" extrusionOk="0">
                  <a:moveTo>
                    <a:pt x="0" y="0"/>
                  </a:moveTo>
                  <a:lnTo>
                    <a:pt x="0" y="294"/>
                  </a:lnTo>
                  <a:lnTo>
                    <a:pt x="458" y="29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8"/>
            <p:cNvSpPr/>
            <p:nvPr/>
          </p:nvSpPr>
          <p:spPr>
            <a:xfrm>
              <a:off x="3065722" y="4712122"/>
              <a:ext cx="43765" cy="27425"/>
            </a:xfrm>
            <a:custGeom>
              <a:avLst/>
              <a:gdLst/>
              <a:ahLst/>
              <a:cxnLst/>
              <a:rect l="l" t="t" r="r" b="b"/>
              <a:pathLst>
                <a:path w="458" h="287" extrusionOk="0">
                  <a:moveTo>
                    <a:pt x="0" y="0"/>
                  </a:moveTo>
                  <a:lnTo>
                    <a:pt x="0" y="286"/>
                  </a:lnTo>
                  <a:lnTo>
                    <a:pt x="458" y="28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8"/>
            <p:cNvSpPr/>
            <p:nvPr/>
          </p:nvSpPr>
          <p:spPr>
            <a:xfrm>
              <a:off x="2978668" y="4712122"/>
              <a:ext cx="43861" cy="27425"/>
            </a:xfrm>
            <a:custGeom>
              <a:avLst/>
              <a:gdLst/>
              <a:ahLst/>
              <a:cxnLst/>
              <a:rect l="l" t="t" r="r" b="b"/>
              <a:pathLst>
                <a:path w="459" h="287" extrusionOk="0">
                  <a:moveTo>
                    <a:pt x="458" y="0"/>
                  </a:moveTo>
                  <a:lnTo>
                    <a:pt x="1" y="4"/>
                  </a:lnTo>
                  <a:lnTo>
                    <a:pt x="1" y="282"/>
                  </a:lnTo>
                  <a:lnTo>
                    <a:pt x="458" y="28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8"/>
            <p:cNvSpPr/>
            <p:nvPr/>
          </p:nvSpPr>
          <p:spPr>
            <a:xfrm>
              <a:off x="2891613" y="4712505"/>
              <a:ext cx="43479" cy="26661"/>
            </a:xfrm>
            <a:custGeom>
              <a:avLst/>
              <a:gdLst/>
              <a:ahLst/>
              <a:cxnLst/>
              <a:rect l="l" t="t" r="r" b="b"/>
              <a:pathLst>
                <a:path w="455" h="279" extrusionOk="0">
                  <a:moveTo>
                    <a:pt x="1" y="0"/>
                  </a:moveTo>
                  <a:lnTo>
                    <a:pt x="1" y="278"/>
                  </a:lnTo>
                  <a:lnTo>
                    <a:pt x="454" y="27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8"/>
            <p:cNvSpPr/>
            <p:nvPr/>
          </p:nvSpPr>
          <p:spPr>
            <a:xfrm>
              <a:off x="2804559" y="4712887"/>
              <a:ext cx="43479" cy="25896"/>
            </a:xfrm>
            <a:custGeom>
              <a:avLst/>
              <a:gdLst/>
              <a:ahLst/>
              <a:cxnLst/>
              <a:rect l="l" t="t" r="r" b="b"/>
              <a:pathLst>
                <a:path w="455" h="271" extrusionOk="0">
                  <a:moveTo>
                    <a:pt x="1" y="0"/>
                  </a:moveTo>
                  <a:lnTo>
                    <a:pt x="1" y="270"/>
                  </a:lnTo>
                  <a:lnTo>
                    <a:pt x="454" y="27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8"/>
            <p:cNvSpPr/>
            <p:nvPr/>
          </p:nvSpPr>
          <p:spPr>
            <a:xfrm>
              <a:off x="2717600" y="4712887"/>
              <a:ext cx="43383" cy="25896"/>
            </a:xfrm>
            <a:custGeom>
              <a:avLst/>
              <a:gdLst/>
              <a:ahLst/>
              <a:cxnLst/>
              <a:rect l="l" t="t" r="r" b="b"/>
              <a:pathLst>
                <a:path w="454" h="271" extrusionOk="0">
                  <a:moveTo>
                    <a:pt x="454" y="0"/>
                  </a:moveTo>
                  <a:lnTo>
                    <a:pt x="0" y="5"/>
                  </a:lnTo>
                  <a:lnTo>
                    <a:pt x="0" y="266"/>
                  </a:lnTo>
                  <a:lnTo>
                    <a:pt x="454" y="27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2630546" y="4713269"/>
              <a:ext cx="43383" cy="25036"/>
            </a:xfrm>
            <a:custGeom>
              <a:avLst/>
              <a:gdLst/>
              <a:ahLst/>
              <a:cxnLst/>
              <a:rect l="l" t="t" r="r" b="b"/>
              <a:pathLst>
                <a:path w="454" h="262" extrusionOk="0">
                  <a:moveTo>
                    <a:pt x="0" y="1"/>
                  </a:moveTo>
                  <a:lnTo>
                    <a:pt x="0" y="262"/>
                  </a:lnTo>
                  <a:lnTo>
                    <a:pt x="454" y="262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8"/>
            <p:cNvSpPr/>
            <p:nvPr/>
          </p:nvSpPr>
          <p:spPr>
            <a:xfrm>
              <a:off x="2543491" y="4713651"/>
              <a:ext cx="43383" cy="24272"/>
            </a:xfrm>
            <a:custGeom>
              <a:avLst/>
              <a:gdLst/>
              <a:ahLst/>
              <a:cxnLst/>
              <a:rect l="l" t="t" r="r" b="b"/>
              <a:pathLst>
                <a:path w="454" h="254" extrusionOk="0">
                  <a:moveTo>
                    <a:pt x="1" y="1"/>
                  </a:moveTo>
                  <a:lnTo>
                    <a:pt x="1" y="254"/>
                  </a:lnTo>
                  <a:lnTo>
                    <a:pt x="454" y="25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2456437" y="4713651"/>
              <a:ext cx="43479" cy="24272"/>
            </a:xfrm>
            <a:custGeom>
              <a:avLst/>
              <a:gdLst/>
              <a:ahLst/>
              <a:cxnLst/>
              <a:rect l="l" t="t" r="r" b="b"/>
              <a:pathLst>
                <a:path w="455" h="254" extrusionOk="0">
                  <a:moveTo>
                    <a:pt x="454" y="1"/>
                  </a:moveTo>
                  <a:lnTo>
                    <a:pt x="1" y="5"/>
                  </a:lnTo>
                  <a:lnTo>
                    <a:pt x="1" y="250"/>
                  </a:lnTo>
                  <a:lnTo>
                    <a:pt x="454" y="25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8"/>
            <p:cNvSpPr/>
            <p:nvPr/>
          </p:nvSpPr>
          <p:spPr>
            <a:xfrm>
              <a:off x="2369000" y="4714034"/>
              <a:ext cx="43861" cy="23507"/>
            </a:xfrm>
            <a:custGeom>
              <a:avLst/>
              <a:gdLst/>
              <a:ahLst/>
              <a:cxnLst/>
              <a:rect l="l" t="t" r="r" b="b"/>
              <a:pathLst>
                <a:path w="459" h="246" extrusionOk="0">
                  <a:moveTo>
                    <a:pt x="458" y="1"/>
                  </a:moveTo>
                  <a:lnTo>
                    <a:pt x="1" y="5"/>
                  </a:lnTo>
                  <a:lnTo>
                    <a:pt x="1" y="242"/>
                  </a:lnTo>
                  <a:lnTo>
                    <a:pt x="458" y="24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8"/>
            <p:cNvSpPr/>
            <p:nvPr/>
          </p:nvSpPr>
          <p:spPr>
            <a:xfrm>
              <a:off x="2282041" y="4714416"/>
              <a:ext cx="43765" cy="22743"/>
            </a:xfrm>
            <a:custGeom>
              <a:avLst/>
              <a:gdLst/>
              <a:ahLst/>
              <a:cxnLst/>
              <a:rect l="l" t="t" r="r" b="b"/>
              <a:pathLst>
                <a:path w="458" h="238" extrusionOk="0">
                  <a:moveTo>
                    <a:pt x="0" y="1"/>
                  </a:moveTo>
                  <a:lnTo>
                    <a:pt x="0" y="238"/>
                  </a:lnTo>
                  <a:lnTo>
                    <a:pt x="458" y="238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2194987" y="4714798"/>
              <a:ext cx="43765" cy="21978"/>
            </a:xfrm>
            <a:custGeom>
              <a:avLst/>
              <a:gdLst/>
              <a:ahLst/>
              <a:cxnLst/>
              <a:rect l="l" t="t" r="r" b="b"/>
              <a:pathLst>
                <a:path w="458" h="230" extrusionOk="0">
                  <a:moveTo>
                    <a:pt x="0" y="1"/>
                  </a:moveTo>
                  <a:lnTo>
                    <a:pt x="0" y="230"/>
                  </a:lnTo>
                  <a:lnTo>
                    <a:pt x="458" y="23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8"/>
            <p:cNvSpPr/>
            <p:nvPr/>
          </p:nvSpPr>
          <p:spPr>
            <a:xfrm>
              <a:off x="2107932" y="4714798"/>
              <a:ext cx="43765" cy="21978"/>
            </a:xfrm>
            <a:custGeom>
              <a:avLst/>
              <a:gdLst/>
              <a:ahLst/>
              <a:cxnLst/>
              <a:rect l="l" t="t" r="r" b="b"/>
              <a:pathLst>
                <a:path w="458" h="230" extrusionOk="0">
                  <a:moveTo>
                    <a:pt x="458" y="1"/>
                  </a:moveTo>
                  <a:lnTo>
                    <a:pt x="0" y="5"/>
                  </a:lnTo>
                  <a:lnTo>
                    <a:pt x="0" y="226"/>
                  </a:lnTo>
                  <a:lnTo>
                    <a:pt x="458" y="23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8"/>
            <p:cNvSpPr/>
            <p:nvPr/>
          </p:nvSpPr>
          <p:spPr>
            <a:xfrm>
              <a:off x="2020878" y="4715180"/>
              <a:ext cx="43861" cy="21214"/>
            </a:xfrm>
            <a:custGeom>
              <a:avLst/>
              <a:gdLst/>
              <a:ahLst/>
              <a:cxnLst/>
              <a:rect l="l" t="t" r="r" b="b"/>
              <a:pathLst>
                <a:path w="459" h="222" extrusionOk="0">
                  <a:moveTo>
                    <a:pt x="1" y="1"/>
                  </a:moveTo>
                  <a:lnTo>
                    <a:pt x="1" y="222"/>
                  </a:lnTo>
                  <a:lnTo>
                    <a:pt x="458" y="22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8"/>
            <p:cNvSpPr/>
            <p:nvPr/>
          </p:nvSpPr>
          <p:spPr>
            <a:xfrm>
              <a:off x="1933823" y="4715658"/>
              <a:ext cx="43861" cy="20354"/>
            </a:xfrm>
            <a:custGeom>
              <a:avLst/>
              <a:gdLst/>
              <a:ahLst/>
              <a:cxnLst/>
              <a:rect l="l" t="t" r="r" b="b"/>
              <a:pathLst>
                <a:path w="459" h="213" extrusionOk="0">
                  <a:moveTo>
                    <a:pt x="1" y="0"/>
                  </a:moveTo>
                  <a:lnTo>
                    <a:pt x="1" y="212"/>
                  </a:lnTo>
                  <a:lnTo>
                    <a:pt x="458" y="21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8"/>
            <p:cNvSpPr/>
            <p:nvPr/>
          </p:nvSpPr>
          <p:spPr>
            <a:xfrm>
              <a:off x="1846865" y="4715658"/>
              <a:ext cx="43383" cy="20354"/>
            </a:xfrm>
            <a:custGeom>
              <a:avLst/>
              <a:gdLst/>
              <a:ahLst/>
              <a:cxnLst/>
              <a:rect l="l" t="t" r="r" b="b"/>
              <a:pathLst>
                <a:path w="454" h="213" extrusionOk="0">
                  <a:moveTo>
                    <a:pt x="453" y="0"/>
                  </a:moveTo>
                  <a:lnTo>
                    <a:pt x="0" y="4"/>
                  </a:lnTo>
                  <a:lnTo>
                    <a:pt x="0" y="208"/>
                  </a:lnTo>
                  <a:lnTo>
                    <a:pt x="453" y="212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8"/>
            <p:cNvSpPr/>
            <p:nvPr/>
          </p:nvSpPr>
          <p:spPr>
            <a:xfrm>
              <a:off x="1759810" y="4716040"/>
              <a:ext cx="43383" cy="19589"/>
            </a:xfrm>
            <a:custGeom>
              <a:avLst/>
              <a:gdLst/>
              <a:ahLst/>
              <a:cxnLst/>
              <a:rect l="l" t="t" r="r" b="b"/>
              <a:pathLst>
                <a:path w="454" h="205" extrusionOk="0">
                  <a:moveTo>
                    <a:pt x="0" y="0"/>
                  </a:moveTo>
                  <a:lnTo>
                    <a:pt x="0" y="204"/>
                  </a:lnTo>
                  <a:lnTo>
                    <a:pt x="454" y="20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1672756" y="4716423"/>
              <a:ext cx="43383" cy="18825"/>
            </a:xfrm>
            <a:custGeom>
              <a:avLst/>
              <a:gdLst/>
              <a:ahLst/>
              <a:cxnLst/>
              <a:rect l="l" t="t" r="r" b="b"/>
              <a:pathLst>
                <a:path w="454" h="197" extrusionOk="0">
                  <a:moveTo>
                    <a:pt x="0" y="0"/>
                  </a:moveTo>
                  <a:lnTo>
                    <a:pt x="0" y="196"/>
                  </a:lnTo>
                  <a:lnTo>
                    <a:pt x="454" y="196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1585701" y="4716423"/>
              <a:ext cx="43479" cy="18825"/>
            </a:xfrm>
            <a:custGeom>
              <a:avLst/>
              <a:gdLst/>
              <a:ahLst/>
              <a:cxnLst/>
              <a:rect l="l" t="t" r="r" b="b"/>
              <a:pathLst>
                <a:path w="455" h="197" extrusionOk="0">
                  <a:moveTo>
                    <a:pt x="454" y="0"/>
                  </a:moveTo>
                  <a:lnTo>
                    <a:pt x="1" y="4"/>
                  </a:lnTo>
                  <a:lnTo>
                    <a:pt x="1" y="192"/>
                  </a:lnTo>
                  <a:lnTo>
                    <a:pt x="454" y="196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1498647" y="4716805"/>
              <a:ext cx="43479" cy="18060"/>
            </a:xfrm>
            <a:custGeom>
              <a:avLst/>
              <a:gdLst/>
              <a:ahLst/>
              <a:cxnLst/>
              <a:rect l="l" t="t" r="r" b="b"/>
              <a:pathLst>
                <a:path w="455" h="189" extrusionOk="0">
                  <a:moveTo>
                    <a:pt x="454" y="0"/>
                  </a:moveTo>
                  <a:lnTo>
                    <a:pt x="1" y="4"/>
                  </a:lnTo>
                  <a:lnTo>
                    <a:pt x="1" y="184"/>
                  </a:lnTo>
                  <a:lnTo>
                    <a:pt x="454" y="18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1411210" y="4717187"/>
              <a:ext cx="43861" cy="17296"/>
            </a:xfrm>
            <a:custGeom>
              <a:avLst/>
              <a:gdLst/>
              <a:ahLst/>
              <a:cxnLst/>
              <a:rect l="l" t="t" r="r" b="b"/>
              <a:pathLst>
                <a:path w="459" h="181" extrusionOk="0">
                  <a:moveTo>
                    <a:pt x="1" y="0"/>
                  </a:moveTo>
                  <a:lnTo>
                    <a:pt x="1" y="180"/>
                  </a:lnTo>
                  <a:lnTo>
                    <a:pt x="458" y="18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1324251" y="4717569"/>
              <a:ext cx="43765" cy="16531"/>
            </a:xfrm>
            <a:custGeom>
              <a:avLst/>
              <a:gdLst/>
              <a:ahLst/>
              <a:cxnLst/>
              <a:rect l="l" t="t" r="r" b="b"/>
              <a:pathLst>
                <a:path w="458" h="173" extrusionOk="0">
                  <a:moveTo>
                    <a:pt x="0" y="0"/>
                  </a:moveTo>
                  <a:lnTo>
                    <a:pt x="0" y="172"/>
                  </a:lnTo>
                  <a:lnTo>
                    <a:pt x="458" y="17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1237197" y="4717569"/>
              <a:ext cx="43765" cy="16531"/>
            </a:xfrm>
            <a:custGeom>
              <a:avLst/>
              <a:gdLst/>
              <a:ahLst/>
              <a:cxnLst/>
              <a:rect l="l" t="t" r="r" b="b"/>
              <a:pathLst>
                <a:path w="458" h="173" extrusionOk="0">
                  <a:moveTo>
                    <a:pt x="458" y="0"/>
                  </a:moveTo>
                  <a:lnTo>
                    <a:pt x="0" y="5"/>
                  </a:lnTo>
                  <a:lnTo>
                    <a:pt x="0" y="168"/>
                  </a:lnTo>
                  <a:lnTo>
                    <a:pt x="458" y="17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1150142" y="4717951"/>
              <a:ext cx="43861" cy="15671"/>
            </a:xfrm>
            <a:custGeom>
              <a:avLst/>
              <a:gdLst/>
              <a:ahLst/>
              <a:cxnLst/>
              <a:rect l="l" t="t" r="r" b="b"/>
              <a:pathLst>
                <a:path w="459" h="164" extrusionOk="0">
                  <a:moveTo>
                    <a:pt x="1" y="1"/>
                  </a:moveTo>
                  <a:lnTo>
                    <a:pt x="1" y="164"/>
                  </a:lnTo>
                  <a:lnTo>
                    <a:pt x="458" y="164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1063088" y="4718334"/>
              <a:ext cx="43861" cy="14907"/>
            </a:xfrm>
            <a:custGeom>
              <a:avLst/>
              <a:gdLst/>
              <a:ahLst/>
              <a:cxnLst/>
              <a:rect l="l" t="t" r="r" b="b"/>
              <a:pathLst>
                <a:path w="459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58" y="15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976033" y="4718334"/>
              <a:ext cx="43479" cy="14907"/>
            </a:xfrm>
            <a:custGeom>
              <a:avLst/>
              <a:gdLst/>
              <a:ahLst/>
              <a:cxnLst/>
              <a:rect l="l" t="t" r="r" b="b"/>
              <a:pathLst>
                <a:path w="455" h="156" extrusionOk="0">
                  <a:moveTo>
                    <a:pt x="454" y="1"/>
                  </a:moveTo>
                  <a:lnTo>
                    <a:pt x="1" y="5"/>
                  </a:lnTo>
                  <a:lnTo>
                    <a:pt x="1" y="152"/>
                  </a:lnTo>
                  <a:lnTo>
                    <a:pt x="454" y="156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5329424" y="5396709"/>
              <a:ext cx="43383" cy="42236"/>
            </a:xfrm>
            <a:custGeom>
              <a:avLst/>
              <a:gdLst/>
              <a:ahLst/>
              <a:cxnLst/>
              <a:rect l="l" t="t" r="r" b="b"/>
              <a:pathLst>
                <a:path w="454" h="442" extrusionOk="0">
                  <a:moveTo>
                    <a:pt x="0" y="0"/>
                  </a:moveTo>
                  <a:lnTo>
                    <a:pt x="0" y="441"/>
                  </a:lnTo>
                  <a:lnTo>
                    <a:pt x="454" y="441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5241988" y="5397091"/>
              <a:ext cx="43765" cy="41854"/>
            </a:xfrm>
            <a:custGeom>
              <a:avLst/>
              <a:gdLst/>
              <a:ahLst/>
              <a:cxnLst/>
              <a:rect l="l" t="t" r="r" b="b"/>
              <a:pathLst>
                <a:path w="458" h="438" extrusionOk="0">
                  <a:moveTo>
                    <a:pt x="0" y="0"/>
                  </a:moveTo>
                  <a:lnTo>
                    <a:pt x="0" y="437"/>
                  </a:lnTo>
                  <a:lnTo>
                    <a:pt x="458" y="43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5154933" y="5397091"/>
              <a:ext cx="43861" cy="41472"/>
            </a:xfrm>
            <a:custGeom>
              <a:avLst/>
              <a:gdLst/>
              <a:ahLst/>
              <a:cxnLst/>
              <a:rect l="l" t="t" r="r" b="b"/>
              <a:pathLst>
                <a:path w="459" h="434" extrusionOk="0">
                  <a:moveTo>
                    <a:pt x="1" y="0"/>
                  </a:moveTo>
                  <a:lnTo>
                    <a:pt x="1" y="433"/>
                  </a:lnTo>
                  <a:lnTo>
                    <a:pt x="458" y="43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5067879" y="5397474"/>
              <a:ext cx="43479" cy="41090"/>
            </a:xfrm>
            <a:custGeom>
              <a:avLst/>
              <a:gdLst/>
              <a:ahLst/>
              <a:cxnLst/>
              <a:rect l="l" t="t" r="r" b="b"/>
              <a:pathLst>
                <a:path w="455" h="430" extrusionOk="0">
                  <a:moveTo>
                    <a:pt x="1" y="0"/>
                  </a:moveTo>
                  <a:lnTo>
                    <a:pt x="1" y="429"/>
                  </a:lnTo>
                  <a:lnTo>
                    <a:pt x="454" y="42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4980538" y="5397474"/>
              <a:ext cx="43765" cy="40707"/>
            </a:xfrm>
            <a:custGeom>
              <a:avLst/>
              <a:gdLst/>
              <a:ahLst/>
              <a:cxnLst/>
              <a:rect l="l" t="t" r="r" b="b"/>
              <a:pathLst>
                <a:path w="458" h="426" extrusionOk="0">
                  <a:moveTo>
                    <a:pt x="457" y="0"/>
                  </a:moveTo>
                  <a:lnTo>
                    <a:pt x="0" y="4"/>
                  </a:lnTo>
                  <a:lnTo>
                    <a:pt x="0" y="425"/>
                  </a:lnTo>
                  <a:lnTo>
                    <a:pt x="457" y="425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4893483" y="5397856"/>
              <a:ext cx="43765" cy="40325"/>
            </a:xfrm>
            <a:custGeom>
              <a:avLst/>
              <a:gdLst/>
              <a:ahLst/>
              <a:cxnLst/>
              <a:rect l="l" t="t" r="r" b="b"/>
              <a:pathLst>
                <a:path w="458" h="422" extrusionOk="0">
                  <a:moveTo>
                    <a:pt x="0" y="0"/>
                  </a:moveTo>
                  <a:lnTo>
                    <a:pt x="0" y="421"/>
                  </a:lnTo>
                  <a:lnTo>
                    <a:pt x="458" y="42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4806429" y="5397856"/>
              <a:ext cx="43383" cy="39943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454" y="0"/>
                  </a:moveTo>
                  <a:lnTo>
                    <a:pt x="0" y="5"/>
                  </a:lnTo>
                  <a:lnTo>
                    <a:pt x="0" y="417"/>
                  </a:lnTo>
                  <a:lnTo>
                    <a:pt x="454" y="41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4718992" y="5398238"/>
              <a:ext cx="43765" cy="39561"/>
            </a:xfrm>
            <a:custGeom>
              <a:avLst/>
              <a:gdLst/>
              <a:ahLst/>
              <a:cxnLst/>
              <a:rect l="l" t="t" r="r" b="b"/>
              <a:pathLst>
                <a:path w="458" h="414" extrusionOk="0">
                  <a:moveTo>
                    <a:pt x="1" y="1"/>
                  </a:moveTo>
                  <a:lnTo>
                    <a:pt x="1" y="409"/>
                  </a:lnTo>
                  <a:lnTo>
                    <a:pt x="458" y="41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4631938" y="5398238"/>
              <a:ext cx="43861" cy="39083"/>
            </a:xfrm>
            <a:custGeom>
              <a:avLst/>
              <a:gdLst/>
              <a:ahLst/>
              <a:cxnLst/>
              <a:rect l="l" t="t" r="r" b="b"/>
              <a:pathLst>
                <a:path w="459" h="409" extrusionOk="0">
                  <a:moveTo>
                    <a:pt x="458" y="1"/>
                  </a:moveTo>
                  <a:lnTo>
                    <a:pt x="1" y="5"/>
                  </a:lnTo>
                  <a:lnTo>
                    <a:pt x="1" y="409"/>
                  </a:lnTo>
                  <a:lnTo>
                    <a:pt x="458" y="40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4544883" y="5398620"/>
              <a:ext cx="43479" cy="38701"/>
            </a:xfrm>
            <a:custGeom>
              <a:avLst/>
              <a:gdLst/>
              <a:ahLst/>
              <a:cxnLst/>
              <a:rect l="l" t="t" r="r" b="b"/>
              <a:pathLst>
                <a:path w="455" h="405" extrusionOk="0">
                  <a:moveTo>
                    <a:pt x="1" y="1"/>
                  </a:moveTo>
                  <a:lnTo>
                    <a:pt x="1" y="401"/>
                  </a:lnTo>
                  <a:lnTo>
                    <a:pt x="454" y="405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4457924" y="5398620"/>
              <a:ext cx="43383" cy="38319"/>
            </a:xfrm>
            <a:custGeom>
              <a:avLst/>
              <a:gdLst/>
              <a:ahLst/>
              <a:cxnLst/>
              <a:rect l="l" t="t" r="r" b="b"/>
              <a:pathLst>
                <a:path w="454" h="401" extrusionOk="0">
                  <a:moveTo>
                    <a:pt x="453" y="1"/>
                  </a:moveTo>
                  <a:lnTo>
                    <a:pt x="0" y="5"/>
                  </a:lnTo>
                  <a:lnTo>
                    <a:pt x="0" y="401"/>
                  </a:lnTo>
                  <a:lnTo>
                    <a:pt x="453" y="401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4370488" y="5399003"/>
              <a:ext cx="43765" cy="37936"/>
            </a:xfrm>
            <a:custGeom>
              <a:avLst/>
              <a:gdLst/>
              <a:ahLst/>
              <a:cxnLst/>
              <a:rect l="l" t="t" r="r" b="b"/>
              <a:pathLst>
                <a:path w="458" h="397" extrusionOk="0">
                  <a:moveTo>
                    <a:pt x="0" y="1"/>
                  </a:moveTo>
                  <a:lnTo>
                    <a:pt x="0" y="393"/>
                  </a:lnTo>
                  <a:lnTo>
                    <a:pt x="458" y="397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4283433" y="5399003"/>
              <a:ext cx="43765" cy="37554"/>
            </a:xfrm>
            <a:custGeom>
              <a:avLst/>
              <a:gdLst/>
              <a:ahLst/>
              <a:cxnLst/>
              <a:rect l="l" t="t" r="r" b="b"/>
              <a:pathLst>
                <a:path w="458" h="393" extrusionOk="0">
                  <a:moveTo>
                    <a:pt x="458" y="1"/>
                  </a:moveTo>
                  <a:lnTo>
                    <a:pt x="0" y="5"/>
                  </a:lnTo>
                  <a:lnTo>
                    <a:pt x="0" y="393"/>
                  </a:lnTo>
                  <a:lnTo>
                    <a:pt x="458" y="39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4196379" y="5399385"/>
              <a:ext cx="43383" cy="37172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1" y="1"/>
                  </a:moveTo>
                  <a:lnTo>
                    <a:pt x="1" y="385"/>
                  </a:lnTo>
                  <a:lnTo>
                    <a:pt x="454" y="389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4108942" y="5399767"/>
              <a:ext cx="43861" cy="36407"/>
            </a:xfrm>
            <a:custGeom>
              <a:avLst/>
              <a:gdLst/>
              <a:ahLst/>
              <a:cxnLst/>
              <a:rect l="l" t="t" r="r" b="b"/>
              <a:pathLst>
                <a:path w="459" h="381" extrusionOk="0">
                  <a:moveTo>
                    <a:pt x="1" y="1"/>
                  </a:moveTo>
                  <a:lnTo>
                    <a:pt x="1" y="381"/>
                  </a:lnTo>
                  <a:lnTo>
                    <a:pt x="458" y="38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4021888" y="5399767"/>
              <a:ext cx="43861" cy="36407"/>
            </a:xfrm>
            <a:custGeom>
              <a:avLst/>
              <a:gdLst/>
              <a:ahLst/>
              <a:cxnLst/>
              <a:rect l="l" t="t" r="r" b="b"/>
              <a:pathLst>
                <a:path w="459" h="381" extrusionOk="0">
                  <a:moveTo>
                    <a:pt x="1" y="1"/>
                  </a:moveTo>
                  <a:lnTo>
                    <a:pt x="1" y="377"/>
                  </a:lnTo>
                  <a:lnTo>
                    <a:pt x="458" y="38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3934929" y="5400149"/>
              <a:ext cx="43383" cy="35643"/>
            </a:xfrm>
            <a:custGeom>
              <a:avLst/>
              <a:gdLst/>
              <a:ahLst/>
              <a:cxnLst/>
              <a:rect l="l" t="t" r="r" b="b"/>
              <a:pathLst>
                <a:path w="454" h="373" extrusionOk="0">
                  <a:moveTo>
                    <a:pt x="0" y="1"/>
                  </a:moveTo>
                  <a:lnTo>
                    <a:pt x="0" y="373"/>
                  </a:lnTo>
                  <a:lnTo>
                    <a:pt x="453" y="37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3847492" y="5400149"/>
              <a:ext cx="43765" cy="35261"/>
            </a:xfrm>
            <a:custGeom>
              <a:avLst/>
              <a:gdLst/>
              <a:ahLst/>
              <a:cxnLst/>
              <a:rect l="l" t="t" r="r" b="b"/>
              <a:pathLst>
                <a:path w="458" h="369" extrusionOk="0">
                  <a:moveTo>
                    <a:pt x="0" y="1"/>
                  </a:moveTo>
                  <a:lnTo>
                    <a:pt x="0" y="369"/>
                  </a:lnTo>
                  <a:lnTo>
                    <a:pt x="458" y="36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3760438" y="5400627"/>
              <a:ext cx="43765" cy="34783"/>
            </a:xfrm>
            <a:custGeom>
              <a:avLst/>
              <a:gdLst/>
              <a:ahLst/>
              <a:cxnLst/>
              <a:rect l="l" t="t" r="r" b="b"/>
              <a:pathLst>
                <a:path w="458" h="364" extrusionOk="0">
                  <a:moveTo>
                    <a:pt x="0" y="0"/>
                  </a:moveTo>
                  <a:lnTo>
                    <a:pt x="0" y="364"/>
                  </a:lnTo>
                  <a:lnTo>
                    <a:pt x="458" y="36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3673383" y="5400627"/>
              <a:ext cx="43383" cy="34401"/>
            </a:xfrm>
            <a:custGeom>
              <a:avLst/>
              <a:gdLst/>
              <a:ahLst/>
              <a:cxnLst/>
              <a:rect l="l" t="t" r="r" b="b"/>
              <a:pathLst>
                <a:path w="454" h="360" extrusionOk="0">
                  <a:moveTo>
                    <a:pt x="1" y="0"/>
                  </a:moveTo>
                  <a:lnTo>
                    <a:pt x="1" y="359"/>
                  </a:lnTo>
                  <a:lnTo>
                    <a:pt x="454" y="35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3585947" y="5401009"/>
              <a:ext cx="43861" cy="34018"/>
            </a:xfrm>
            <a:custGeom>
              <a:avLst/>
              <a:gdLst/>
              <a:ahLst/>
              <a:cxnLst/>
              <a:rect l="l" t="t" r="r" b="b"/>
              <a:pathLst>
                <a:path w="459" h="356" extrusionOk="0">
                  <a:moveTo>
                    <a:pt x="1" y="0"/>
                  </a:moveTo>
                  <a:lnTo>
                    <a:pt x="1" y="355"/>
                  </a:lnTo>
                  <a:lnTo>
                    <a:pt x="458" y="35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3498892" y="5401009"/>
              <a:ext cx="43861" cy="33636"/>
            </a:xfrm>
            <a:custGeom>
              <a:avLst/>
              <a:gdLst/>
              <a:ahLst/>
              <a:cxnLst/>
              <a:rect l="l" t="t" r="r" b="b"/>
              <a:pathLst>
                <a:path w="459" h="352" extrusionOk="0">
                  <a:moveTo>
                    <a:pt x="1" y="0"/>
                  </a:moveTo>
                  <a:lnTo>
                    <a:pt x="1" y="351"/>
                  </a:lnTo>
                  <a:lnTo>
                    <a:pt x="458" y="35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3411933" y="5401392"/>
              <a:ext cx="43383" cy="33254"/>
            </a:xfrm>
            <a:custGeom>
              <a:avLst/>
              <a:gdLst/>
              <a:ahLst/>
              <a:cxnLst/>
              <a:rect l="l" t="t" r="r" b="b"/>
              <a:pathLst>
                <a:path w="454" h="348" extrusionOk="0">
                  <a:moveTo>
                    <a:pt x="0" y="0"/>
                  </a:moveTo>
                  <a:lnTo>
                    <a:pt x="0" y="347"/>
                  </a:lnTo>
                  <a:lnTo>
                    <a:pt x="454" y="34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3324497" y="5401392"/>
              <a:ext cx="43765" cy="32872"/>
            </a:xfrm>
            <a:custGeom>
              <a:avLst/>
              <a:gdLst/>
              <a:ahLst/>
              <a:cxnLst/>
              <a:rect l="l" t="t" r="r" b="b"/>
              <a:pathLst>
                <a:path w="458" h="344" extrusionOk="0">
                  <a:moveTo>
                    <a:pt x="458" y="0"/>
                  </a:moveTo>
                  <a:lnTo>
                    <a:pt x="0" y="4"/>
                  </a:lnTo>
                  <a:lnTo>
                    <a:pt x="0" y="343"/>
                  </a:lnTo>
                  <a:lnTo>
                    <a:pt x="458" y="34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3237442" y="5401774"/>
              <a:ext cx="43765" cy="32490"/>
            </a:xfrm>
            <a:custGeom>
              <a:avLst/>
              <a:gdLst/>
              <a:ahLst/>
              <a:cxnLst/>
              <a:rect l="l" t="t" r="r" b="b"/>
              <a:pathLst>
                <a:path w="458" h="340" extrusionOk="0">
                  <a:moveTo>
                    <a:pt x="0" y="0"/>
                  </a:moveTo>
                  <a:lnTo>
                    <a:pt x="0" y="339"/>
                  </a:lnTo>
                  <a:lnTo>
                    <a:pt x="458" y="33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3150388" y="5401774"/>
              <a:ext cx="43479" cy="32107"/>
            </a:xfrm>
            <a:custGeom>
              <a:avLst/>
              <a:gdLst/>
              <a:ahLst/>
              <a:cxnLst/>
              <a:rect l="l" t="t" r="r" b="b"/>
              <a:pathLst>
                <a:path w="455" h="336" extrusionOk="0">
                  <a:moveTo>
                    <a:pt x="454" y="0"/>
                  </a:moveTo>
                  <a:lnTo>
                    <a:pt x="1" y="4"/>
                  </a:lnTo>
                  <a:lnTo>
                    <a:pt x="1" y="335"/>
                  </a:lnTo>
                  <a:lnTo>
                    <a:pt x="454" y="335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3062951" y="5402156"/>
              <a:ext cx="43861" cy="31725"/>
            </a:xfrm>
            <a:custGeom>
              <a:avLst/>
              <a:gdLst/>
              <a:ahLst/>
              <a:cxnLst/>
              <a:rect l="l" t="t" r="r" b="b"/>
              <a:pathLst>
                <a:path w="459" h="332" extrusionOk="0">
                  <a:moveTo>
                    <a:pt x="1" y="0"/>
                  </a:moveTo>
                  <a:lnTo>
                    <a:pt x="1" y="331"/>
                  </a:lnTo>
                  <a:lnTo>
                    <a:pt x="458" y="33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2975897" y="5402156"/>
              <a:ext cx="43861" cy="31343"/>
            </a:xfrm>
            <a:custGeom>
              <a:avLst/>
              <a:gdLst/>
              <a:ahLst/>
              <a:cxnLst/>
              <a:rect l="l" t="t" r="r" b="b"/>
              <a:pathLst>
                <a:path w="459" h="328" extrusionOk="0">
                  <a:moveTo>
                    <a:pt x="458" y="0"/>
                  </a:moveTo>
                  <a:lnTo>
                    <a:pt x="1" y="4"/>
                  </a:lnTo>
                  <a:lnTo>
                    <a:pt x="1" y="327"/>
                  </a:lnTo>
                  <a:lnTo>
                    <a:pt x="458" y="32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8"/>
            <p:cNvSpPr/>
            <p:nvPr/>
          </p:nvSpPr>
          <p:spPr>
            <a:xfrm>
              <a:off x="2888938" y="5402538"/>
              <a:ext cx="43383" cy="30961"/>
            </a:xfrm>
            <a:custGeom>
              <a:avLst/>
              <a:gdLst/>
              <a:ahLst/>
              <a:cxnLst/>
              <a:rect l="l" t="t" r="r" b="b"/>
              <a:pathLst>
                <a:path w="454" h="324" extrusionOk="0">
                  <a:moveTo>
                    <a:pt x="0" y="0"/>
                  </a:moveTo>
                  <a:lnTo>
                    <a:pt x="0" y="319"/>
                  </a:lnTo>
                  <a:lnTo>
                    <a:pt x="454" y="323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8"/>
            <p:cNvSpPr/>
            <p:nvPr/>
          </p:nvSpPr>
          <p:spPr>
            <a:xfrm>
              <a:off x="2801501" y="5402538"/>
              <a:ext cx="43765" cy="30578"/>
            </a:xfrm>
            <a:custGeom>
              <a:avLst/>
              <a:gdLst/>
              <a:ahLst/>
              <a:cxnLst/>
              <a:rect l="l" t="t" r="r" b="b"/>
              <a:pathLst>
                <a:path w="458" h="320" extrusionOk="0">
                  <a:moveTo>
                    <a:pt x="458" y="0"/>
                  </a:moveTo>
                  <a:lnTo>
                    <a:pt x="0" y="5"/>
                  </a:lnTo>
                  <a:lnTo>
                    <a:pt x="0" y="319"/>
                  </a:lnTo>
                  <a:lnTo>
                    <a:pt x="458" y="31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2714447" y="5402920"/>
              <a:ext cx="43765" cy="30196"/>
            </a:xfrm>
            <a:custGeom>
              <a:avLst/>
              <a:gdLst/>
              <a:ahLst/>
              <a:cxnLst/>
              <a:rect l="l" t="t" r="r" b="b"/>
              <a:pathLst>
                <a:path w="458" h="316" extrusionOk="0">
                  <a:moveTo>
                    <a:pt x="0" y="1"/>
                  </a:moveTo>
                  <a:lnTo>
                    <a:pt x="0" y="311"/>
                  </a:lnTo>
                  <a:lnTo>
                    <a:pt x="458" y="315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2627392" y="5402920"/>
              <a:ext cx="43479" cy="29718"/>
            </a:xfrm>
            <a:custGeom>
              <a:avLst/>
              <a:gdLst/>
              <a:ahLst/>
              <a:cxnLst/>
              <a:rect l="l" t="t" r="r" b="b"/>
              <a:pathLst>
                <a:path w="455" h="311" extrusionOk="0">
                  <a:moveTo>
                    <a:pt x="454" y="1"/>
                  </a:moveTo>
                  <a:lnTo>
                    <a:pt x="1" y="5"/>
                  </a:lnTo>
                  <a:lnTo>
                    <a:pt x="1" y="311"/>
                  </a:lnTo>
                  <a:lnTo>
                    <a:pt x="454" y="311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2540338" y="5403303"/>
              <a:ext cx="43479" cy="29336"/>
            </a:xfrm>
            <a:custGeom>
              <a:avLst/>
              <a:gdLst/>
              <a:ahLst/>
              <a:cxnLst/>
              <a:rect l="l" t="t" r="r" b="b"/>
              <a:pathLst>
                <a:path w="455" h="307" extrusionOk="0">
                  <a:moveTo>
                    <a:pt x="1" y="1"/>
                  </a:moveTo>
                  <a:lnTo>
                    <a:pt x="1" y="303"/>
                  </a:lnTo>
                  <a:lnTo>
                    <a:pt x="454" y="307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2452997" y="5403685"/>
              <a:ext cx="43765" cy="28572"/>
            </a:xfrm>
            <a:custGeom>
              <a:avLst/>
              <a:gdLst/>
              <a:ahLst/>
              <a:cxnLst/>
              <a:rect l="l" t="t" r="r" b="b"/>
              <a:pathLst>
                <a:path w="458" h="299" extrusionOk="0">
                  <a:moveTo>
                    <a:pt x="0" y="1"/>
                  </a:moveTo>
                  <a:lnTo>
                    <a:pt x="0" y="299"/>
                  </a:lnTo>
                  <a:lnTo>
                    <a:pt x="457" y="299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2365942" y="5403685"/>
              <a:ext cx="43765" cy="28572"/>
            </a:xfrm>
            <a:custGeom>
              <a:avLst/>
              <a:gdLst/>
              <a:ahLst/>
              <a:cxnLst/>
              <a:rect l="l" t="t" r="r" b="b"/>
              <a:pathLst>
                <a:path w="458" h="299" extrusionOk="0">
                  <a:moveTo>
                    <a:pt x="0" y="1"/>
                  </a:moveTo>
                  <a:lnTo>
                    <a:pt x="0" y="295"/>
                  </a:lnTo>
                  <a:lnTo>
                    <a:pt x="458" y="29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2278888" y="5404067"/>
              <a:ext cx="43383" cy="27807"/>
            </a:xfrm>
            <a:custGeom>
              <a:avLst/>
              <a:gdLst/>
              <a:ahLst/>
              <a:cxnLst/>
              <a:rect l="l" t="t" r="r" b="b"/>
              <a:pathLst>
                <a:path w="454" h="291" extrusionOk="0">
                  <a:moveTo>
                    <a:pt x="0" y="1"/>
                  </a:moveTo>
                  <a:lnTo>
                    <a:pt x="0" y="291"/>
                  </a:lnTo>
                  <a:lnTo>
                    <a:pt x="454" y="291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2191451" y="5404067"/>
              <a:ext cx="43765" cy="27425"/>
            </a:xfrm>
            <a:custGeom>
              <a:avLst/>
              <a:gdLst/>
              <a:ahLst/>
              <a:cxnLst/>
              <a:rect l="l" t="t" r="r" b="b"/>
              <a:pathLst>
                <a:path w="458" h="287" extrusionOk="0">
                  <a:moveTo>
                    <a:pt x="1" y="1"/>
                  </a:moveTo>
                  <a:lnTo>
                    <a:pt x="1" y="287"/>
                  </a:lnTo>
                  <a:lnTo>
                    <a:pt x="458" y="287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2104397" y="5404449"/>
              <a:ext cx="43861" cy="27043"/>
            </a:xfrm>
            <a:custGeom>
              <a:avLst/>
              <a:gdLst/>
              <a:ahLst/>
              <a:cxnLst/>
              <a:rect l="l" t="t" r="r" b="b"/>
              <a:pathLst>
                <a:path w="459" h="283" extrusionOk="0">
                  <a:moveTo>
                    <a:pt x="1" y="1"/>
                  </a:moveTo>
                  <a:lnTo>
                    <a:pt x="1" y="283"/>
                  </a:lnTo>
                  <a:lnTo>
                    <a:pt x="458" y="28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016960" y="5404449"/>
              <a:ext cx="43861" cy="26661"/>
            </a:xfrm>
            <a:custGeom>
              <a:avLst/>
              <a:gdLst/>
              <a:ahLst/>
              <a:cxnLst/>
              <a:rect l="l" t="t" r="r" b="b"/>
              <a:pathLst>
                <a:path w="459" h="279" extrusionOk="0">
                  <a:moveTo>
                    <a:pt x="1" y="1"/>
                  </a:moveTo>
                  <a:lnTo>
                    <a:pt x="1" y="279"/>
                  </a:lnTo>
                  <a:lnTo>
                    <a:pt x="458" y="27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1930001" y="5404832"/>
              <a:ext cx="43765" cy="26278"/>
            </a:xfrm>
            <a:custGeom>
              <a:avLst/>
              <a:gdLst/>
              <a:ahLst/>
              <a:cxnLst/>
              <a:rect l="l" t="t" r="r" b="b"/>
              <a:pathLst>
                <a:path w="458" h="275" extrusionOk="0">
                  <a:moveTo>
                    <a:pt x="0" y="1"/>
                  </a:moveTo>
                  <a:lnTo>
                    <a:pt x="0" y="275"/>
                  </a:lnTo>
                  <a:lnTo>
                    <a:pt x="457" y="275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842947" y="5404832"/>
              <a:ext cx="43765" cy="25896"/>
            </a:xfrm>
            <a:custGeom>
              <a:avLst/>
              <a:gdLst/>
              <a:ahLst/>
              <a:cxnLst/>
              <a:rect l="l" t="t" r="r" b="b"/>
              <a:pathLst>
                <a:path w="458" h="271" extrusionOk="0">
                  <a:moveTo>
                    <a:pt x="0" y="1"/>
                  </a:moveTo>
                  <a:lnTo>
                    <a:pt x="0" y="271"/>
                  </a:lnTo>
                  <a:lnTo>
                    <a:pt x="458" y="27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755892" y="5405309"/>
              <a:ext cx="43383" cy="25418"/>
            </a:xfrm>
            <a:custGeom>
              <a:avLst/>
              <a:gdLst/>
              <a:ahLst/>
              <a:cxnLst/>
              <a:rect l="l" t="t" r="r" b="b"/>
              <a:pathLst>
                <a:path w="454" h="266" extrusionOk="0">
                  <a:moveTo>
                    <a:pt x="0" y="0"/>
                  </a:moveTo>
                  <a:lnTo>
                    <a:pt x="0" y="266"/>
                  </a:lnTo>
                  <a:lnTo>
                    <a:pt x="454" y="266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1668456" y="5405309"/>
              <a:ext cx="43765" cy="25036"/>
            </a:xfrm>
            <a:custGeom>
              <a:avLst/>
              <a:gdLst/>
              <a:ahLst/>
              <a:cxnLst/>
              <a:rect l="l" t="t" r="r" b="b"/>
              <a:pathLst>
                <a:path w="458" h="262" extrusionOk="0">
                  <a:moveTo>
                    <a:pt x="1" y="0"/>
                  </a:moveTo>
                  <a:lnTo>
                    <a:pt x="1" y="261"/>
                  </a:lnTo>
                  <a:lnTo>
                    <a:pt x="458" y="26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1581401" y="5405692"/>
              <a:ext cx="43861" cy="24654"/>
            </a:xfrm>
            <a:custGeom>
              <a:avLst/>
              <a:gdLst/>
              <a:ahLst/>
              <a:cxnLst/>
              <a:rect l="l" t="t" r="r" b="b"/>
              <a:pathLst>
                <a:path w="459" h="258" extrusionOk="0">
                  <a:moveTo>
                    <a:pt x="1" y="0"/>
                  </a:moveTo>
                  <a:lnTo>
                    <a:pt x="1" y="257"/>
                  </a:lnTo>
                  <a:lnTo>
                    <a:pt x="458" y="25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1494347" y="5405692"/>
              <a:ext cx="43479" cy="24272"/>
            </a:xfrm>
            <a:custGeom>
              <a:avLst/>
              <a:gdLst/>
              <a:ahLst/>
              <a:cxnLst/>
              <a:rect l="l" t="t" r="r" b="b"/>
              <a:pathLst>
                <a:path w="455" h="254" extrusionOk="0">
                  <a:moveTo>
                    <a:pt x="454" y="0"/>
                  </a:moveTo>
                  <a:lnTo>
                    <a:pt x="1" y="4"/>
                  </a:lnTo>
                  <a:lnTo>
                    <a:pt x="1" y="253"/>
                  </a:lnTo>
                  <a:lnTo>
                    <a:pt x="454" y="253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1407006" y="5406074"/>
              <a:ext cx="43765" cy="23889"/>
            </a:xfrm>
            <a:custGeom>
              <a:avLst/>
              <a:gdLst/>
              <a:ahLst/>
              <a:cxnLst/>
              <a:rect l="l" t="t" r="r" b="b"/>
              <a:pathLst>
                <a:path w="458" h="250" extrusionOk="0">
                  <a:moveTo>
                    <a:pt x="0" y="0"/>
                  </a:moveTo>
                  <a:lnTo>
                    <a:pt x="0" y="249"/>
                  </a:lnTo>
                  <a:lnTo>
                    <a:pt x="457" y="249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1319951" y="5406074"/>
              <a:ext cx="43765" cy="23507"/>
            </a:xfrm>
            <a:custGeom>
              <a:avLst/>
              <a:gdLst/>
              <a:ahLst/>
              <a:cxnLst/>
              <a:rect l="l" t="t" r="r" b="b"/>
              <a:pathLst>
                <a:path w="458" h="246" extrusionOk="0">
                  <a:moveTo>
                    <a:pt x="458" y="0"/>
                  </a:moveTo>
                  <a:lnTo>
                    <a:pt x="0" y="4"/>
                  </a:lnTo>
                  <a:lnTo>
                    <a:pt x="0" y="245"/>
                  </a:lnTo>
                  <a:lnTo>
                    <a:pt x="458" y="24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1232897" y="5406456"/>
              <a:ext cx="43383" cy="23125"/>
            </a:xfrm>
            <a:custGeom>
              <a:avLst/>
              <a:gdLst/>
              <a:ahLst/>
              <a:cxnLst/>
              <a:rect l="l" t="t" r="r" b="b"/>
              <a:pathLst>
                <a:path w="454" h="242" extrusionOk="0">
                  <a:moveTo>
                    <a:pt x="0" y="0"/>
                  </a:moveTo>
                  <a:lnTo>
                    <a:pt x="0" y="237"/>
                  </a:lnTo>
                  <a:lnTo>
                    <a:pt x="454" y="241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1145460" y="5406456"/>
              <a:ext cx="43765" cy="22743"/>
            </a:xfrm>
            <a:custGeom>
              <a:avLst/>
              <a:gdLst/>
              <a:ahLst/>
              <a:cxnLst/>
              <a:rect l="l" t="t" r="r" b="b"/>
              <a:pathLst>
                <a:path w="458" h="238" extrusionOk="0">
                  <a:moveTo>
                    <a:pt x="458" y="0"/>
                  </a:moveTo>
                  <a:lnTo>
                    <a:pt x="1" y="4"/>
                  </a:lnTo>
                  <a:lnTo>
                    <a:pt x="1" y="237"/>
                  </a:lnTo>
                  <a:lnTo>
                    <a:pt x="458" y="23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1058406" y="5406838"/>
              <a:ext cx="43861" cy="22360"/>
            </a:xfrm>
            <a:custGeom>
              <a:avLst/>
              <a:gdLst/>
              <a:ahLst/>
              <a:cxnLst/>
              <a:rect l="l" t="t" r="r" b="b"/>
              <a:pathLst>
                <a:path w="459" h="234" extrusionOk="0">
                  <a:moveTo>
                    <a:pt x="1" y="0"/>
                  </a:moveTo>
                  <a:lnTo>
                    <a:pt x="1" y="229"/>
                  </a:lnTo>
                  <a:lnTo>
                    <a:pt x="458" y="23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971351" y="5406838"/>
              <a:ext cx="43479" cy="21978"/>
            </a:xfrm>
            <a:custGeom>
              <a:avLst/>
              <a:gdLst/>
              <a:ahLst/>
              <a:cxnLst/>
              <a:rect l="l" t="t" r="r" b="b"/>
              <a:pathLst>
                <a:path w="455" h="230" extrusionOk="0">
                  <a:moveTo>
                    <a:pt x="454" y="0"/>
                  </a:moveTo>
                  <a:lnTo>
                    <a:pt x="1" y="4"/>
                  </a:lnTo>
                  <a:lnTo>
                    <a:pt x="1" y="229"/>
                  </a:lnTo>
                  <a:lnTo>
                    <a:pt x="454" y="22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884010" y="5407221"/>
              <a:ext cx="43765" cy="21596"/>
            </a:xfrm>
            <a:custGeom>
              <a:avLst/>
              <a:gdLst/>
              <a:ahLst/>
              <a:cxnLst/>
              <a:rect l="l" t="t" r="r" b="b"/>
              <a:pathLst>
                <a:path w="458" h="226" extrusionOk="0">
                  <a:moveTo>
                    <a:pt x="0" y="0"/>
                  </a:moveTo>
                  <a:lnTo>
                    <a:pt x="0" y="221"/>
                  </a:lnTo>
                  <a:lnTo>
                    <a:pt x="458" y="22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796191" y="5406456"/>
              <a:ext cx="44530" cy="21978"/>
            </a:xfrm>
            <a:custGeom>
              <a:avLst/>
              <a:gdLst/>
              <a:ahLst/>
              <a:cxnLst/>
              <a:rect l="l" t="t" r="r" b="b"/>
              <a:pathLst>
                <a:path w="466" h="230" extrusionOk="0">
                  <a:moveTo>
                    <a:pt x="16" y="0"/>
                  </a:moveTo>
                  <a:lnTo>
                    <a:pt x="0" y="200"/>
                  </a:lnTo>
                  <a:cubicBezTo>
                    <a:pt x="155" y="217"/>
                    <a:pt x="311" y="225"/>
                    <a:pt x="466" y="229"/>
                  </a:cubicBezTo>
                  <a:lnTo>
                    <a:pt x="466" y="13"/>
                  </a:lnTo>
                  <a:cubicBezTo>
                    <a:pt x="315" y="13"/>
                    <a:pt x="168" y="8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709137" y="5395085"/>
              <a:ext cx="46154" cy="24749"/>
            </a:xfrm>
            <a:custGeom>
              <a:avLst/>
              <a:gdLst/>
              <a:ahLst/>
              <a:cxnLst/>
              <a:rect l="l" t="t" r="r" b="b"/>
              <a:pathLst>
                <a:path w="483" h="259" extrusionOk="0">
                  <a:moveTo>
                    <a:pt x="37" y="1"/>
                  </a:moveTo>
                  <a:lnTo>
                    <a:pt x="0" y="164"/>
                  </a:lnTo>
                  <a:cubicBezTo>
                    <a:pt x="151" y="197"/>
                    <a:pt x="298" y="230"/>
                    <a:pt x="454" y="258"/>
                  </a:cubicBezTo>
                  <a:lnTo>
                    <a:pt x="482" y="74"/>
                  </a:lnTo>
                  <a:cubicBezTo>
                    <a:pt x="331" y="58"/>
                    <a:pt x="184" y="34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25236" y="5372437"/>
              <a:ext cx="45772" cy="26278"/>
            </a:xfrm>
            <a:custGeom>
              <a:avLst/>
              <a:gdLst/>
              <a:ahLst/>
              <a:cxnLst/>
              <a:rect l="l" t="t" r="r" b="b"/>
              <a:pathLst>
                <a:path w="479" h="275" extrusionOk="0">
                  <a:moveTo>
                    <a:pt x="45" y="1"/>
                  </a:moveTo>
                  <a:lnTo>
                    <a:pt x="0" y="119"/>
                  </a:lnTo>
                  <a:cubicBezTo>
                    <a:pt x="143" y="177"/>
                    <a:pt x="290" y="230"/>
                    <a:pt x="433" y="275"/>
                  </a:cubicBezTo>
                  <a:lnTo>
                    <a:pt x="478" y="136"/>
                  </a:lnTo>
                  <a:cubicBezTo>
                    <a:pt x="331" y="95"/>
                    <a:pt x="188" y="5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546017" y="5338131"/>
              <a:ext cx="43383" cy="28189"/>
            </a:xfrm>
            <a:custGeom>
              <a:avLst/>
              <a:gdLst/>
              <a:ahLst/>
              <a:cxnLst/>
              <a:rect l="l" t="t" r="r" b="b"/>
              <a:pathLst>
                <a:path w="454" h="295" extrusionOk="0">
                  <a:moveTo>
                    <a:pt x="45" y="1"/>
                  </a:moveTo>
                  <a:lnTo>
                    <a:pt x="0" y="82"/>
                  </a:lnTo>
                  <a:cubicBezTo>
                    <a:pt x="131" y="160"/>
                    <a:pt x="270" y="229"/>
                    <a:pt x="408" y="295"/>
                  </a:cubicBezTo>
                  <a:lnTo>
                    <a:pt x="453" y="193"/>
                  </a:lnTo>
                  <a:cubicBezTo>
                    <a:pt x="315" y="131"/>
                    <a:pt x="176" y="7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472628" y="5293601"/>
              <a:ext cx="39847" cy="29814"/>
            </a:xfrm>
            <a:custGeom>
              <a:avLst/>
              <a:gdLst/>
              <a:ahLst/>
              <a:cxnLst/>
              <a:rect l="l" t="t" r="r" b="b"/>
              <a:pathLst>
                <a:path w="417" h="312" extrusionOk="0">
                  <a:moveTo>
                    <a:pt x="33" y="1"/>
                  </a:moveTo>
                  <a:lnTo>
                    <a:pt x="0" y="50"/>
                  </a:lnTo>
                  <a:cubicBezTo>
                    <a:pt x="123" y="144"/>
                    <a:pt x="245" y="230"/>
                    <a:pt x="376" y="311"/>
                  </a:cubicBezTo>
                  <a:lnTo>
                    <a:pt x="417" y="246"/>
                  </a:lnTo>
                  <a:cubicBezTo>
                    <a:pt x="286" y="168"/>
                    <a:pt x="159" y="87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406214" y="5239801"/>
              <a:ext cx="34878" cy="31343"/>
            </a:xfrm>
            <a:custGeom>
              <a:avLst/>
              <a:gdLst/>
              <a:ahLst/>
              <a:cxnLst/>
              <a:rect l="l" t="t" r="r" b="b"/>
              <a:pathLst>
                <a:path w="365" h="328" extrusionOk="0">
                  <a:moveTo>
                    <a:pt x="17" y="0"/>
                  </a:moveTo>
                  <a:lnTo>
                    <a:pt x="1" y="17"/>
                  </a:lnTo>
                  <a:cubicBezTo>
                    <a:pt x="111" y="123"/>
                    <a:pt x="221" y="229"/>
                    <a:pt x="340" y="327"/>
                  </a:cubicBezTo>
                  <a:lnTo>
                    <a:pt x="364" y="294"/>
                  </a:lnTo>
                  <a:cubicBezTo>
                    <a:pt x="246" y="200"/>
                    <a:pt x="132" y="102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362161" y="5193359"/>
              <a:ext cx="14525" cy="16436"/>
            </a:xfrm>
            <a:custGeom>
              <a:avLst/>
              <a:gdLst/>
              <a:ahLst/>
              <a:cxnLst/>
              <a:rect l="l" t="t" r="r" b="b"/>
              <a:pathLst>
                <a:path w="152" h="172" extrusionOk="0">
                  <a:moveTo>
                    <a:pt x="0" y="0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8"/>
            <p:cNvSpPr/>
            <p:nvPr/>
          </p:nvSpPr>
          <p:spPr>
            <a:xfrm rot="10800000">
              <a:off x="7519902" y="5402538"/>
              <a:ext cx="43861" cy="34015"/>
            </a:xfrm>
            <a:custGeom>
              <a:avLst/>
              <a:gdLst/>
              <a:ahLst/>
              <a:cxnLst/>
              <a:rect l="l" t="t" r="r" b="b"/>
              <a:pathLst>
                <a:path w="459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58" y="15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8"/>
            <p:cNvSpPr/>
            <p:nvPr/>
          </p:nvSpPr>
          <p:spPr>
            <a:xfrm rot="10800000">
              <a:off x="7607339" y="5402538"/>
              <a:ext cx="43479" cy="34015"/>
            </a:xfrm>
            <a:custGeom>
              <a:avLst/>
              <a:gdLst/>
              <a:ahLst/>
              <a:cxnLst/>
              <a:rect l="l" t="t" r="r" b="b"/>
              <a:pathLst>
                <a:path w="455" h="156" extrusionOk="0">
                  <a:moveTo>
                    <a:pt x="454" y="1"/>
                  </a:moveTo>
                  <a:lnTo>
                    <a:pt x="1" y="5"/>
                  </a:lnTo>
                  <a:lnTo>
                    <a:pt x="1" y="152"/>
                  </a:lnTo>
                  <a:lnTo>
                    <a:pt x="454" y="156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8"/>
            <p:cNvSpPr/>
            <p:nvPr/>
          </p:nvSpPr>
          <p:spPr>
            <a:xfrm rot="10800000">
              <a:off x="7694393" y="5403410"/>
              <a:ext cx="43383" cy="32271"/>
            </a:xfrm>
            <a:custGeom>
              <a:avLst/>
              <a:gdLst/>
              <a:ahLst/>
              <a:cxnLst/>
              <a:rect l="l" t="t" r="r" b="b"/>
              <a:pathLst>
                <a:path w="454" h="148" extrusionOk="0">
                  <a:moveTo>
                    <a:pt x="0" y="1"/>
                  </a:moveTo>
                  <a:lnTo>
                    <a:pt x="0" y="148"/>
                  </a:lnTo>
                  <a:lnTo>
                    <a:pt x="454" y="14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8"/>
            <p:cNvSpPr/>
            <p:nvPr/>
          </p:nvSpPr>
          <p:spPr>
            <a:xfrm rot="10800000">
              <a:off x="7781065" y="5404282"/>
              <a:ext cx="43765" cy="32271"/>
            </a:xfrm>
            <a:custGeom>
              <a:avLst/>
              <a:gdLst/>
              <a:ahLst/>
              <a:cxnLst/>
              <a:rect l="l" t="t" r="r" b="b"/>
              <a:pathLst>
                <a:path w="458" h="148" extrusionOk="0">
                  <a:moveTo>
                    <a:pt x="4" y="1"/>
                  </a:moveTo>
                  <a:lnTo>
                    <a:pt x="0" y="131"/>
                  </a:lnTo>
                  <a:cubicBezTo>
                    <a:pt x="151" y="140"/>
                    <a:pt x="307" y="148"/>
                    <a:pt x="458" y="148"/>
                  </a:cubicBezTo>
                  <a:lnTo>
                    <a:pt x="458" y="9"/>
                  </a:lnTo>
                  <a:cubicBezTo>
                    <a:pt x="307" y="9"/>
                    <a:pt x="156" y="9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8"/>
            <p:cNvSpPr/>
            <p:nvPr/>
          </p:nvSpPr>
          <p:spPr>
            <a:xfrm rot="10357179">
              <a:off x="7867265" y="5409532"/>
              <a:ext cx="44617" cy="36563"/>
            </a:xfrm>
            <a:custGeom>
              <a:avLst/>
              <a:gdLst/>
              <a:ahLst/>
              <a:cxnLst/>
              <a:rect l="l" t="t" r="r" b="b"/>
              <a:pathLst>
                <a:path w="467" h="185" extrusionOk="0">
                  <a:moveTo>
                    <a:pt x="21" y="1"/>
                  </a:moveTo>
                  <a:lnTo>
                    <a:pt x="1" y="107"/>
                  </a:lnTo>
                  <a:cubicBezTo>
                    <a:pt x="148" y="135"/>
                    <a:pt x="299" y="164"/>
                    <a:pt x="454" y="184"/>
                  </a:cubicBezTo>
                  <a:lnTo>
                    <a:pt x="466" y="66"/>
                  </a:lnTo>
                  <a:cubicBezTo>
                    <a:pt x="319" y="50"/>
                    <a:pt x="168" y="29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8"/>
            <p:cNvSpPr/>
            <p:nvPr/>
          </p:nvSpPr>
          <p:spPr>
            <a:xfrm rot="10199104">
              <a:off x="7952404" y="5427079"/>
              <a:ext cx="44140" cy="40591"/>
            </a:xfrm>
            <a:custGeom>
              <a:avLst/>
              <a:gdLst/>
              <a:ahLst/>
              <a:cxnLst/>
              <a:rect l="l" t="t" r="r" b="b"/>
              <a:pathLst>
                <a:path w="462" h="213" extrusionOk="0">
                  <a:moveTo>
                    <a:pt x="25" y="0"/>
                  </a:moveTo>
                  <a:lnTo>
                    <a:pt x="0" y="78"/>
                  </a:lnTo>
                  <a:cubicBezTo>
                    <a:pt x="147" y="127"/>
                    <a:pt x="290" y="172"/>
                    <a:pt x="437" y="213"/>
                  </a:cubicBezTo>
                  <a:lnTo>
                    <a:pt x="462" y="119"/>
                  </a:lnTo>
                  <a:cubicBezTo>
                    <a:pt x="315" y="86"/>
                    <a:pt x="172" y="45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8"/>
            <p:cNvSpPr/>
            <p:nvPr/>
          </p:nvSpPr>
          <p:spPr>
            <a:xfrm rot="10307754">
              <a:off x="8034768" y="5455574"/>
              <a:ext cx="42615" cy="40864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29" y="0"/>
                  </a:moveTo>
                  <a:lnTo>
                    <a:pt x="1" y="53"/>
                  </a:lnTo>
                  <a:cubicBezTo>
                    <a:pt x="140" y="123"/>
                    <a:pt x="279" y="188"/>
                    <a:pt x="417" y="245"/>
                  </a:cubicBezTo>
                  <a:lnTo>
                    <a:pt x="446" y="180"/>
                  </a:lnTo>
                  <a:cubicBezTo>
                    <a:pt x="303" y="123"/>
                    <a:pt x="164" y="66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8"/>
            <p:cNvSpPr/>
            <p:nvPr/>
          </p:nvSpPr>
          <p:spPr>
            <a:xfrm rot="10517640">
              <a:off x="8113128" y="5494666"/>
              <a:ext cx="39179" cy="40158"/>
            </a:xfrm>
            <a:custGeom>
              <a:avLst/>
              <a:gdLst/>
              <a:ahLst/>
              <a:cxnLst/>
              <a:rect l="l" t="t" r="r" b="b"/>
              <a:pathLst>
                <a:path w="410" h="282" extrusionOk="0">
                  <a:moveTo>
                    <a:pt x="21" y="0"/>
                  </a:moveTo>
                  <a:lnTo>
                    <a:pt x="1" y="33"/>
                  </a:lnTo>
                  <a:cubicBezTo>
                    <a:pt x="127" y="119"/>
                    <a:pt x="254" y="204"/>
                    <a:pt x="385" y="282"/>
                  </a:cubicBezTo>
                  <a:lnTo>
                    <a:pt x="409" y="237"/>
                  </a:lnTo>
                  <a:cubicBezTo>
                    <a:pt x="278" y="164"/>
                    <a:pt x="148" y="86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8"/>
            <p:cNvSpPr/>
            <p:nvPr/>
          </p:nvSpPr>
          <p:spPr>
            <a:xfrm rot="10800000">
              <a:off x="8185371" y="5544542"/>
              <a:ext cx="34401" cy="30196"/>
            </a:xfrm>
            <a:custGeom>
              <a:avLst/>
              <a:gdLst/>
              <a:ahLst/>
              <a:cxnLst/>
              <a:rect l="l" t="t" r="r" b="b"/>
              <a:pathLst>
                <a:path w="360" h="316" extrusionOk="0">
                  <a:moveTo>
                    <a:pt x="8" y="1"/>
                  </a:moveTo>
                  <a:lnTo>
                    <a:pt x="0" y="13"/>
                  </a:lnTo>
                  <a:cubicBezTo>
                    <a:pt x="110" y="119"/>
                    <a:pt x="225" y="217"/>
                    <a:pt x="343" y="315"/>
                  </a:cubicBezTo>
                  <a:lnTo>
                    <a:pt x="359" y="295"/>
                  </a:lnTo>
                  <a:cubicBezTo>
                    <a:pt x="241" y="201"/>
                    <a:pt x="123" y="103"/>
                    <a:pt x="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8"/>
            <p:cNvSpPr/>
            <p:nvPr/>
          </p:nvSpPr>
          <p:spPr>
            <a:xfrm rot="10800000">
              <a:off x="8250159" y="5604649"/>
              <a:ext cx="14525" cy="16531"/>
            </a:xfrm>
            <a:custGeom>
              <a:avLst/>
              <a:gdLst/>
              <a:ahLst/>
              <a:cxnLst/>
              <a:rect l="l" t="t" r="r" b="b"/>
              <a:pathLst>
                <a:path w="152" h="173" extrusionOk="0">
                  <a:moveTo>
                    <a:pt x="0" y="1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8"/>
            <p:cNvSpPr/>
            <p:nvPr/>
          </p:nvSpPr>
          <p:spPr>
            <a:xfrm rot="10800000">
              <a:off x="7433737" y="4707450"/>
              <a:ext cx="43859" cy="43002"/>
            </a:xfrm>
            <a:custGeom>
              <a:avLst/>
              <a:gdLst/>
              <a:ahLst/>
              <a:cxnLst/>
              <a:rect l="l" t="t" r="r" b="b"/>
              <a:pathLst>
                <a:path w="459" h="234" extrusionOk="0">
                  <a:moveTo>
                    <a:pt x="1" y="0"/>
                  </a:moveTo>
                  <a:lnTo>
                    <a:pt x="1" y="229"/>
                  </a:lnTo>
                  <a:lnTo>
                    <a:pt x="458" y="23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8"/>
            <p:cNvSpPr/>
            <p:nvPr/>
          </p:nvSpPr>
          <p:spPr>
            <a:xfrm rot="10800000">
              <a:off x="7521168" y="4708185"/>
              <a:ext cx="43476" cy="42267"/>
            </a:xfrm>
            <a:custGeom>
              <a:avLst/>
              <a:gdLst/>
              <a:ahLst/>
              <a:cxnLst/>
              <a:rect l="l" t="t" r="r" b="b"/>
              <a:pathLst>
                <a:path w="455" h="230" extrusionOk="0">
                  <a:moveTo>
                    <a:pt x="454" y="0"/>
                  </a:moveTo>
                  <a:lnTo>
                    <a:pt x="1" y="4"/>
                  </a:lnTo>
                  <a:lnTo>
                    <a:pt x="1" y="229"/>
                  </a:lnTo>
                  <a:lnTo>
                    <a:pt x="454" y="22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8"/>
            <p:cNvSpPr/>
            <p:nvPr/>
          </p:nvSpPr>
          <p:spPr>
            <a:xfrm rot="10800000">
              <a:off x="7608217" y="4708185"/>
              <a:ext cx="43763" cy="41532"/>
            </a:xfrm>
            <a:custGeom>
              <a:avLst/>
              <a:gdLst/>
              <a:ahLst/>
              <a:cxnLst/>
              <a:rect l="l" t="t" r="r" b="b"/>
              <a:pathLst>
                <a:path w="458" h="226" extrusionOk="0">
                  <a:moveTo>
                    <a:pt x="0" y="0"/>
                  </a:moveTo>
                  <a:lnTo>
                    <a:pt x="0" y="221"/>
                  </a:lnTo>
                  <a:lnTo>
                    <a:pt x="458" y="22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8"/>
            <p:cNvSpPr/>
            <p:nvPr/>
          </p:nvSpPr>
          <p:spPr>
            <a:xfrm rot="10800000">
              <a:off x="7695278" y="4711728"/>
              <a:ext cx="44527" cy="28849"/>
            </a:xfrm>
            <a:custGeom>
              <a:avLst/>
              <a:gdLst/>
              <a:ahLst/>
              <a:cxnLst/>
              <a:rect l="l" t="t" r="r" b="b"/>
              <a:pathLst>
                <a:path w="466" h="230" extrusionOk="0">
                  <a:moveTo>
                    <a:pt x="16" y="0"/>
                  </a:moveTo>
                  <a:lnTo>
                    <a:pt x="0" y="200"/>
                  </a:lnTo>
                  <a:cubicBezTo>
                    <a:pt x="155" y="217"/>
                    <a:pt x="311" y="225"/>
                    <a:pt x="466" y="229"/>
                  </a:cubicBezTo>
                  <a:lnTo>
                    <a:pt x="466" y="13"/>
                  </a:lnTo>
                  <a:cubicBezTo>
                    <a:pt x="315" y="13"/>
                    <a:pt x="168" y="8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8"/>
            <p:cNvSpPr/>
            <p:nvPr/>
          </p:nvSpPr>
          <p:spPr>
            <a:xfrm rot="10438123">
              <a:off x="7780714" y="4709150"/>
              <a:ext cx="46153" cy="32487"/>
            </a:xfrm>
            <a:custGeom>
              <a:avLst/>
              <a:gdLst/>
              <a:ahLst/>
              <a:cxnLst/>
              <a:rect l="l" t="t" r="r" b="b"/>
              <a:pathLst>
                <a:path w="483" h="259" extrusionOk="0">
                  <a:moveTo>
                    <a:pt x="37" y="1"/>
                  </a:moveTo>
                  <a:lnTo>
                    <a:pt x="0" y="164"/>
                  </a:lnTo>
                  <a:cubicBezTo>
                    <a:pt x="151" y="197"/>
                    <a:pt x="298" y="230"/>
                    <a:pt x="454" y="258"/>
                  </a:cubicBezTo>
                  <a:lnTo>
                    <a:pt x="482" y="74"/>
                  </a:lnTo>
                  <a:cubicBezTo>
                    <a:pt x="331" y="58"/>
                    <a:pt x="184" y="34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8"/>
            <p:cNvSpPr/>
            <p:nvPr/>
          </p:nvSpPr>
          <p:spPr>
            <a:xfrm rot="10577156">
              <a:off x="7868567" y="4735936"/>
              <a:ext cx="45772" cy="26279"/>
            </a:xfrm>
            <a:custGeom>
              <a:avLst/>
              <a:gdLst/>
              <a:ahLst/>
              <a:cxnLst/>
              <a:rect l="l" t="t" r="r" b="b"/>
              <a:pathLst>
                <a:path w="479" h="275" extrusionOk="0">
                  <a:moveTo>
                    <a:pt x="45" y="1"/>
                  </a:moveTo>
                  <a:lnTo>
                    <a:pt x="0" y="119"/>
                  </a:lnTo>
                  <a:cubicBezTo>
                    <a:pt x="143" y="177"/>
                    <a:pt x="290" y="230"/>
                    <a:pt x="433" y="275"/>
                  </a:cubicBezTo>
                  <a:lnTo>
                    <a:pt x="478" y="136"/>
                  </a:lnTo>
                  <a:cubicBezTo>
                    <a:pt x="331" y="95"/>
                    <a:pt x="188" y="5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8"/>
            <p:cNvSpPr/>
            <p:nvPr/>
          </p:nvSpPr>
          <p:spPr>
            <a:xfrm rot="10577156">
              <a:off x="7952166" y="4763051"/>
              <a:ext cx="43383" cy="28190"/>
            </a:xfrm>
            <a:custGeom>
              <a:avLst/>
              <a:gdLst/>
              <a:ahLst/>
              <a:cxnLst/>
              <a:rect l="l" t="t" r="r" b="b"/>
              <a:pathLst>
                <a:path w="454" h="295" extrusionOk="0">
                  <a:moveTo>
                    <a:pt x="45" y="1"/>
                  </a:moveTo>
                  <a:lnTo>
                    <a:pt x="0" y="82"/>
                  </a:lnTo>
                  <a:cubicBezTo>
                    <a:pt x="131" y="160"/>
                    <a:pt x="270" y="229"/>
                    <a:pt x="408" y="295"/>
                  </a:cubicBezTo>
                  <a:lnTo>
                    <a:pt x="453" y="193"/>
                  </a:lnTo>
                  <a:cubicBezTo>
                    <a:pt x="315" y="131"/>
                    <a:pt x="176" y="7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8"/>
            <p:cNvSpPr/>
            <p:nvPr/>
          </p:nvSpPr>
          <p:spPr>
            <a:xfrm rot="10577156">
              <a:off x="8031765" y="4800996"/>
              <a:ext cx="39848" cy="29814"/>
            </a:xfrm>
            <a:custGeom>
              <a:avLst/>
              <a:gdLst/>
              <a:ahLst/>
              <a:cxnLst/>
              <a:rect l="l" t="t" r="r" b="b"/>
              <a:pathLst>
                <a:path w="417" h="312" extrusionOk="0">
                  <a:moveTo>
                    <a:pt x="33" y="1"/>
                  </a:moveTo>
                  <a:lnTo>
                    <a:pt x="0" y="50"/>
                  </a:lnTo>
                  <a:cubicBezTo>
                    <a:pt x="123" y="144"/>
                    <a:pt x="245" y="230"/>
                    <a:pt x="376" y="311"/>
                  </a:cubicBezTo>
                  <a:lnTo>
                    <a:pt x="417" y="246"/>
                  </a:lnTo>
                  <a:cubicBezTo>
                    <a:pt x="286" y="168"/>
                    <a:pt x="159" y="87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8"/>
            <p:cNvSpPr/>
            <p:nvPr/>
          </p:nvSpPr>
          <p:spPr>
            <a:xfrm rot="10577156">
              <a:off x="8106439" y="4848692"/>
              <a:ext cx="34879" cy="31343"/>
            </a:xfrm>
            <a:custGeom>
              <a:avLst/>
              <a:gdLst/>
              <a:ahLst/>
              <a:cxnLst/>
              <a:rect l="l" t="t" r="r" b="b"/>
              <a:pathLst>
                <a:path w="365" h="328" extrusionOk="0">
                  <a:moveTo>
                    <a:pt x="17" y="0"/>
                  </a:moveTo>
                  <a:lnTo>
                    <a:pt x="1" y="17"/>
                  </a:lnTo>
                  <a:cubicBezTo>
                    <a:pt x="111" y="123"/>
                    <a:pt x="221" y="229"/>
                    <a:pt x="340" y="327"/>
                  </a:cubicBezTo>
                  <a:lnTo>
                    <a:pt x="364" y="294"/>
                  </a:lnTo>
                  <a:cubicBezTo>
                    <a:pt x="246" y="200"/>
                    <a:pt x="132" y="102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8"/>
            <p:cNvSpPr/>
            <p:nvPr/>
          </p:nvSpPr>
          <p:spPr>
            <a:xfrm rot="10577156">
              <a:off x="8174223" y="4906415"/>
              <a:ext cx="14525" cy="16436"/>
            </a:xfrm>
            <a:custGeom>
              <a:avLst/>
              <a:gdLst/>
              <a:ahLst/>
              <a:cxnLst/>
              <a:rect l="l" t="t" r="r" b="b"/>
              <a:pathLst>
                <a:path w="152" h="172" extrusionOk="0">
                  <a:moveTo>
                    <a:pt x="0" y="0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8"/>
            <p:cNvSpPr/>
            <p:nvPr/>
          </p:nvSpPr>
          <p:spPr>
            <a:xfrm>
              <a:off x="7434607" y="5393921"/>
              <a:ext cx="45778" cy="43384"/>
            </a:xfrm>
            <a:custGeom>
              <a:avLst/>
              <a:gdLst/>
              <a:ahLst/>
              <a:cxnLst/>
              <a:rect l="l" t="t" r="r" b="b"/>
              <a:pathLst>
                <a:path w="226" h="454" extrusionOk="0">
                  <a:moveTo>
                    <a:pt x="1" y="0"/>
                  </a:moveTo>
                  <a:lnTo>
                    <a:pt x="1" y="453"/>
                  </a:lnTo>
                  <a:lnTo>
                    <a:pt x="226" y="45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97" name="Google Shape;697;p8"/>
            <p:cNvCxnSpPr/>
            <p:nvPr/>
          </p:nvCxnSpPr>
          <p:spPr>
            <a:xfrm>
              <a:off x="258050" y="-298025"/>
              <a:ext cx="0" cy="51390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98" name="Google Shape;698;p8"/>
            <p:cNvSpPr/>
            <p:nvPr/>
          </p:nvSpPr>
          <p:spPr>
            <a:xfrm>
              <a:off x="7252558" y="4703901"/>
              <a:ext cx="45778" cy="43766"/>
            </a:xfrm>
            <a:custGeom>
              <a:avLst/>
              <a:gdLst/>
              <a:ahLst/>
              <a:cxnLst/>
              <a:rect l="l" t="t" r="r" b="b"/>
              <a:pathLst>
                <a:path w="226" h="458" extrusionOk="0">
                  <a:moveTo>
                    <a:pt x="226" y="1"/>
                  </a:moveTo>
                  <a:lnTo>
                    <a:pt x="1" y="5"/>
                  </a:lnTo>
                  <a:lnTo>
                    <a:pt x="1" y="454"/>
                  </a:lnTo>
                  <a:lnTo>
                    <a:pt x="226" y="458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8"/>
            <p:cNvSpPr/>
            <p:nvPr/>
          </p:nvSpPr>
          <p:spPr>
            <a:xfrm>
              <a:off x="7165590" y="4704286"/>
              <a:ext cx="43383" cy="43001"/>
            </a:xfrm>
            <a:custGeom>
              <a:avLst/>
              <a:gdLst/>
              <a:ahLst/>
              <a:cxnLst/>
              <a:rect l="l" t="t" r="r" b="b"/>
              <a:pathLst>
                <a:path w="454" h="450" extrusionOk="0">
                  <a:moveTo>
                    <a:pt x="0" y="1"/>
                  </a:moveTo>
                  <a:lnTo>
                    <a:pt x="0" y="450"/>
                  </a:lnTo>
                  <a:lnTo>
                    <a:pt x="453" y="450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8"/>
            <p:cNvSpPr/>
            <p:nvPr/>
          </p:nvSpPr>
          <p:spPr>
            <a:xfrm>
              <a:off x="7078154" y="4704669"/>
              <a:ext cx="43765" cy="42236"/>
            </a:xfrm>
            <a:custGeom>
              <a:avLst/>
              <a:gdLst/>
              <a:ahLst/>
              <a:cxnLst/>
              <a:rect l="l" t="t" r="r" b="b"/>
              <a:pathLst>
                <a:path w="458" h="442" extrusionOk="0">
                  <a:moveTo>
                    <a:pt x="0" y="1"/>
                  </a:moveTo>
                  <a:lnTo>
                    <a:pt x="0" y="442"/>
                  </a:lnTo>
                  <a:lnTo>
                    <a:pt x="458" y="44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8"/>
            <p:cNvSpPr/>
            <p:nvPr/>
          </p:nvSpPr>
          <p:spPr>
            <a:xfrm>
              <a:off x="7252558" y="5396333"/>
              <a:ext cx="45778" cy="43384"/>
            </a:xfrm>
            <a:custGeom>
              <a:avLst/>
              <a:gdLst/>
              <a:ahLst/>
              <a:cxnLst/>
              <a:rect l="l" t="t" r="r" b="b"/>
              <a:pathLst>
                <a:path w="226" h="454" extrusionOk="0">
                  <a:moveTo>
                    <a:pt x="1" y="0"/>
                  </a:moveTo>
                  <a:lnTo>
                    <a:pt x="1" y="453"/>
                  </a:lnTo>
                  <a:lnTo>
                    <a:pt x="226" y="45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8"/>
            <p:cNvSpPr/>
            <p:nvPr/>
          </p:nvSpPr>
          <p:spPr>
            <a:xfrm>
              <a:off x="7165113" y="5396327"/>
              <a:ext cx="43861" cy="43001"/>
            </a:xfrm>
            <a:custGeom>
              <a:avLst/>
              <a:gdLst/>
              <a:ahLst/>
              <a:cxnLst/>
              <a:rect l="l" t="t" r="r" b="b"/>
              <a:pathLst>
                <a:path w="459" h="450" extrusionOk="0">
                  <a:moveTo>
                    <a:pt x="1" y="0"/>
                  </a:moveTo>
                  <a:lnTo>
                    <a:pt x="1" y="449"/>
                  </a:lnTo>
                  <a:lnTo>
                    <a:pt x="458" y="44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8"/>
            <p:cNvSpPr/>
            <p:nvPr/>
          </p:nvSpPr>
          <p:spPr>
            <a:xfrm>
              <a:off x="7078154" y="5396709"/>
              <a:ext cx="43765" cy="42619"/>
            </a:xfrm>
            <a:custGeom>
              <a:avLst/>
              <a:gdLst/>
              <a:ahLst/>
              <a:cxnLst/>
              <a:rect l="l" t="t" r="r" b="b"/>
              <a:pathLst>
                <a:path w="458" h="446" extrusionOk="0">
                  <a:moveTo>
                    <a:pt x="0" y="0"/>
                  </a:moveTo>
                  <a:lnTo>
                    <a:pt x="0" y="445"/>
                  </a:lnTo>
                  <a:lnTo>
                    <a:pt x="458" y="44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8"/>
            <p:cNvSpPr/>
            <p:nvPr/>
          </p:nvSpPr>
          <p:spPr>
            <a:xfrm>
              <a:off x="6991099" y="4704669"/>
              <a:ext cx="43765" cy="42236"/>
            </a:xfrm>
            <a:custGeom>
              <a:avLst/>
              <a:gdLst/>
              <a:ahLst/>
              <a:cxnLst/>
              <a:rect l="l" t="t" r="r" b="b"/>
              <a:pathLst>
                <a:path w="458" h="442" extrusionOk="0">
                  <a:moveTo>
                    <a:pt x="458" y="1"/>
                  </a:moveTo>
                  <a:lnTo>
                    <a:pt x="0" y="5"/>
                  </a:lnTo>
                  <a:lnTo>
                    <a:pt x="0" y="438"/>
                  </a:lnTo>
                  <a:lnTo>
                    <a:pt x="458" y="44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8"/>
            <p:cNvSpPr/>
            <p:nvPr/>
          </p:nvSpPr>
          <p:spPr>
            <a:xfrm>
              <a:off x="6904045" y="4705051"/>
              <a:ext cx="43861" cy="41472"/>
            </a:xfrm>
            <a:custGeom>
              <a:avLst/>
              <a:gdLst/>
              <a:ahLst/>
              <a:cxnLst/>
              <a:rect l="l" t="t" r="r" b="b"/>
              <a:pathLst>
                <a:path w="459" h="434" extrusionOk="0">
                  <a:moveTo>
                    <a:pt x="1" y="1"/>
                  </a:moveTo>
                  <a:lnTo>
                    <a:pt x="1" y="434"/>
                  </a:lnTo>
                  <a:lnTo>
                    <a:pt x="458" y="434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8"/>
            <p:cNvSpPr/>
            <p:nvPr/>
          </p:nvSpPr>
          <p:spPr>
            <a:xfrm>
              <a:off x="6816990" y="4705433"/>
              <a:ext cx="43861" cy="40707"/>
            </a:xfrm>
            <a:custGeom>
              <a:avLst/>
              <a:gdLst/>
              <a:ahLst/>
              <a:cxnLst/>
              <a:rect l="l" t="t" r="r" b="b"/>
              <a:pathLst>
                <a:path w="459" h="426" extrusionOk="0">
                  <a:moveTo>
                    <a:pt x="1" y="1"/>
                  </a:moveTo>
                  <a:lnTo>
                    <a:pt x="1" y="426"/>
                  </a:lnTo>
                  <a:lnTo>
                    <a:pt x="458" y="42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8"/>
            <p:cNvSpPr/>
            <p:nvPr/>
          </p:nvSpPr>
          <p:spPr>
            <a:xfrm>
              <a:off x="6729936" y="4705433"/>
              <a:ext cx="43861" cy="40707"/>
            </a:xfrm>
            <a:custGeom>
              <a:avLst/>
              <a:gdLst/>
              <a:ahLst/>
              <a:cxnLst/>
              <a:rect l="l" t="t" r="r" b="b"/>
              <a:pathLst>
                <a:path w="459" h="426" extrusionOk="0">
                  <a:moveTo>
                    <a:pt x="458" y="1"/>
                  </a:moveTo>
                  <a:lnTo>
                    <a:pt x="1" y="5"/>
                  </a:lnTo>
                  <a:lnTo>
                    <a:pt x="1" y="422"/>
                  </a:lnTo>
                  <a:lnTo>
                    <a:pt x="458" y="42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8"/>
            <p:cNvSpPr/>
            <p:nvPr/>
          </p:nvSpPr>
          <p:spPr>
            <a:xfrm>
              <a:off x="6642977" y="4705815"/>
              <a:ext cx="43765" cy="39943"/>
            </a:xfrm>
            <a:custGeom>
              <a:avLst/>
              <a:gdLst/>
              <a:ahLst/>
              <a:cxnLst/>
              <a:rect l="l" t="t" r="r" b="b"/>
              <a:pathLst>
                <a:path w="458" h="418" extrusionOk="0">
                  <a:moveTo>
                    <a:pt x="458" y="1"/>
                  </a:moveTo>
                  <a:lnTo>
                    <a:pt x="0" y="5"/>
                  </a:lnTo>
                  <a:lnTo>
                    <a:pt x="0" y="413"/>
                  </a:lnTo>
                  <a:lnTo>
                    <a:pt x="458" y="418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8"/>
            <p:cNvSpPr/>
            <p:nvPr/>
          </p:nvSpPr>
          <p:spPr>
            <a:xfrm>
              <a:off x="6555923" y="4706293"/>
              <a:ext cx="43383" cy="39083"/>
            </a:xfrm>
            <a:custGeom>
              <a:avLst/>
              <a:gdLst/>
              <a:ahLst/>
              <a:cxnLst/>
              <a:rect l="l" t="t" r="r" b="b"/>
              <a:pathLst>
                <a:path w="454" h="409" extrusionOk="0">
                  <a:moveTo>
                    <a:pt x="0" y="0"/>
                  </a:moveTo>
                  <a:lnTo>
                    <a:pt x="0" y="408"/>
                  </a:lnTo>
                  <a:lnTo>
                    <a:pt x="454" y="40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8"/>
            <p:cNvSpPr/>
            <p:nvPr/>
          </p:nvSpPr>
          <p:spPr>
            <a:xfrm>
              <a:off x="6468868" y="4706675"/>
              <a:ext cx="43383" cy="38319"/>
            </a:xfrm>
            <a:custGeom>
              <a:avLst/>
              <a:gdLst/>
              <a:ahLst/>
              <a:cxnLst/>
              <a:rect l="l" t="t" r="r" b="b"/>
              <a:pathLst>
                <a:path w="454" h="401" extrusionOk="0">
                  <a:moveTo>
                    <a:pt x="1" y="0"/>
                  </a:moveTo>
                  <a:lnTo>
                    <a:pt x="1" y="400"/>
                  </a:lnTo>
                  <a:lnTo>
                    <a:pt x="454" y="40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6381814" y="4706675"/>
              <a:ext cx="43479" cy="38319"/>
            </a:xfrm>
            <a:custGeom>
              <a:avLst/>
              <a:gdLst/>
              <a:ahLst/>
              <a:cxnLst/>
              <a:rect l="l" t="t" r="r" b="b"/>
              <a:pathLst>
                <a:path w="455" h="401" extrusionOk="0">
                  <a:moveTo>
                    <a:pt x="454" y="0"/>
                  </a:moveTo>
                  <a:lnTo>
                    <a:pt x="1" y="4"/>
                  </a:lnTo>
                  <a:lnTo>
                    <a:pt x="1" y="396"/>
                  </a:lnTo>
                  <a:lnTo>
                    <a:pt x="454" y="40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6294759" y="4707058"/>
              <a:ext cx="43479" cy="37554"/>
            </a:xfrm>
            <a:custGeom>
              <a:avLst/>
              <a:gdLst/>
              <a:ahLst/>
              <a:cxnLst/>
              <a:rect l="l" t="t" r="r" b="b"/>
              <a:pathLst>
                <a:path w="455" h="393" extrusionOk="0">
                  <a:moveTo>
                    <a:pt x="1" y="0"/>
                  </a:moveTo>
                  <a:lnTo>
                    <a:pt x="1" y="392"/>
                  </a:lnTo>
                  <a:lnTo>
                    <a:pt x="454" y="392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6207801" y="4707440"/>
              <a:ext cx="43383" cy="36790"/>
            </a:xfrm>
            <a:custGeom>
              <a:avLst/>
              <a:gdLst/>
              <a:ahLst/>
              <a:cxnLst/>
              <a:rect l="l" t="t" r="r" b="b"/>
              <a:pathLst>
                <a:path w="454" h="385" extrusionOk="0">
                  <a:moveTo>
                    <a:pt x="0" y="0"/>
                  </a:moveTo>
                  <a:lnTo>
                    <a:pt x="0" y="384"/>
                  </a:lnTo>
                  <a:lnTo>
                    <a:pt x="454" y="38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8"/>
            <p:cNvSpPr/>
            <p:nvPr/>
          </p:nvSpPr>
          <p:spPr>
            <a:xfrm>
              <a:off x="6120746" y="4707440"/>
              <a:ext cx="43383" cy="36790"/>
            </a:xfrm>
            <a:custGeom>
              <a:avLst/>
              <a:gdLst/>
              <a:ahLst/>
              <a:cxnLst/>
              <a:rect l="l" t="t" r="r" b="b"/>
              <a:pathLst>
                <a:path w="454" h="385" extrusionOk="0">
                  <a:moveTo>
                    <a:pt x="454" y="0"/>
                  </a:moveTo>
                  <a:lnTo>
                    <a:pt x="0" y="4"/>
                  </a:lnTo>
                  <a:lnTo>
                    <a:pt x="0" y="380"/>
                  </a:lnTo>
                  <a:lnTo>
                    <a:pt x="454" y="38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8"/>
            <p:cNvSpPr/>
            <p:nvPr/>
          </p:nvSpPr>
          <p:spPr>
            <a:xfrm>
              <a:off x="6033309" y="4707822"/>
              <a:ext cx="43765" cy="36025"/>
            </a:xfrm>
            <a:custGeom>
              <a:avLst/>
              <a:gdLst/>
              <a:ahLst/>
              <a:cxnLst/>
              <a:rect l="l" t="t" r="r" b="b"/>
              <a:pathLst>
                <a:path w="458" h="377" extrusionOk="0">
                  <a:moveTo>
                    <a:pt x="0" y="0"/>
                  </a:moveTo>
                  <a:lnTo>
                    <a:pt x="0" y="376"/>
                  </a:lnTo>
                  <a:lnTo>
                    <a:pt x="458" y="37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5946255" y="4708204"/>
              <a:ext cx="43861" cy="35261"/>
            </a:xfrm>
            <a:custGeom>
              <a:avLst/>
              <a:gdLst/>
              <a:ahLst/>
              <a:cxnLst/>
              <a:rect l="l" t="t" r="r" b="b"/>
              <a:pathLst>
                <a:path w="459" h="369" extrusionOk="0">
                  <a:moveTo>
                    <a:pt x="1" y="0"/>
                  </a:moveTo>
                  <a:lnTo>
                    <a:pt x="1" y="368"/>
                  </a:lnTo>
                  <a:lnTo>
                    <a:pt x="458" y="368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5859201" y="4708204"/>
              <a:ext cx="43861" cy="35261"/>
            </a:xfrm>
            <a:custGeom>
              <a:avLst/>
              <a:gdLst/>
              <a:ahLst/>
              <a:cxnLst/>
              <a:rect l="l" t="t" r="r" b="b"/>
              <a:pathLst>
                <a:path w="459" h="369" extrusionOk="0">
                  <a:moveTo>
                    <a:pt x="458" y="0"/>
                  </a:moveTo>
                  <a:lnTo>
                    <a:pt x="1" y="5"/>
                  </a:lnTo>
                  <a:lnTo>
                    <a:pt x="1" y="364"/>
                  </a:lnTo>
                  <a:lnTo>
                    <a:pt x="458" y="368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5772242" y="4708587"/>
              <a:ext cx="43765" cy="34401"/>
            </a:xfrm>
            <a:custGeom>
              <a:avLst/>
              <a:gdLst/>
              <a:ahLst/>
              <a:cxnLst/>
              <a:rect l="l" t="t" r="r" b="b"/>
              <a:pathLst>
                <a:path w="458" h="360" extrusionOk="0">
                  <a:moveTo>
                    <a:pt x="458" y="1"/>
                  </a:moveTo>
                  <a:lnTo>
                    <a:pt x="0" y="5"/>
                  </a:lnTo>
                  <a:lnTo>
                    <a:pt x="0" y="356"/>
                  </a:lnTo>
                  <a:lnTo>
                    <a:pt x="458" y="36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5685187" y="4708969"/>
              <a:ext cx="43765" cy="33636"/>
            </a:xfrm>
            <a:custGeom>
              <a:avLst/>
              <a:gdLst/>
              <a:ahLst/>
              <a:cxnLst/>
              <a:rect l="l" t="t" r="r" b="b"/>
              <a:pathLst>
                <a:path w="458" h="352" extrusionOk="0">
                  <a:moveTo>
                    <a:pt x="0" y="1"/>
                  </a:moveTo>
                  <a:lnTo>
                    <a:pt x="0" y="352"/>
                  </a:lnTo>
                  <a:lnTo>
                    <a:pt x="458" y="35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6991099" y="5396709"/>
              <a:ext cx="43383" cy="42236"/>
            </a:xfrm>
            <a:custGeom>
              <a:avLst/>
              <a:gdLst/>
              <a:ahLst/>
              <a:cxnLst/>
              <a:rect l="l" t="t" r="r" b="b"/>
              <a:pathLst>
                <a:path w="454" h="442" extrusionOk="0">
                  <a:moveTo>
                    <a:pt x="0" y="0"/>
                  </a:moveTo>
                  <a:lnTo>
                    <a:pt x="0" y="441"/>
                  </a:lnTo>
                  <a:lnTo>
                    <a:pt x="454" y="441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6903663" y="5397091"/>
              <a:ext cx="43765" cy="41854"/>
            </a:xfrm>
            <a:custGeom>
              <a:avLst/>
              <a:gdLst/>
              <a:ahLst/>
              <a:cxnLst/>
              <a:rect l="l" t="t" r="r" b="b"/>
              <a:pathLst>
                <a:path w="458" h="438" extrusionOk="0">
                  <a:moveTo>
                    <a:pt x="0" y="0"/>
                  </a:moveTo>
                  <a:lnTo>
                    <a:pt x="0" y="437"/>
                  </a:lnTo>
                  <a:lnTo>
                    <a:pt x="458" y="43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6816608" y="5397091"/>
              <a:ext cx="43861" cy="41472"/>
            </a:xfrm>
            <a:custGeom>
              <a:avLst/>
              <a:gdLst/>
              <a:ahLst/>
              <a:cxnLst/>
              <a:rect l="l" t="t" r="r" b="b"/>
              <a:pathLst>
                <a:path w="459" h="434" extrusionOk="0">
                  <a:moveTo>
                    <a:pt x="1" y="0"/>
                  </a:moveTo>
                  <a:lnTo>
                    <a:pt x="1" y="433"/>
                  </a:lnTo>
                  <a:lnTo>
                    <a:pt x="458" y="43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6729554" y="5397474"/>
              <a:ext cx="43479" cy="41090"/>
            </a:xfrm>
            <a:custGeom>
              <a:avLst/>
              <a:gdLst/>
              <a:ahLst/>
              <a:cxnLst/>
              <a:rect l="l" t="t" r="r" b="b"/>
              <a:pathLst>
                <a:path w="455" h="430" extrusionOk="0">
                  <a:moveTo>
                    <a:pt x="1" y="0"/>
                  </a:moveTo>
                  <a:lnTo>
                    <a:pt x="1" y="429"/>
                  </a:lnTo>
                  <a:lnTo>
                    <a:pt x="454" y="42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6642213" y="5397474"/>
              <a:ext cx="43765" cy="40707"/>
            </a:xfrm>
            <a:custGeom>
              <a:avLst/>
              <a:gdLst/>
              <a:ahLst/>
              <a:cxnLst/>
              <a:rect l="l" t="t" r="r" b="b"/>
              <a:pathLst>
                <a:path w="458" h="426" extrusionOk="0">
                  <a:moveTo>
                    <a:pt x="457" y="0"/>
                  </a:moveTo>
                  <a:lnTo>
                    <a:pt x="0" y="4"/>
                  </a:lnTo>
                  <a:lnTo>
                    <a:pt x="0" y="425"/>
                  </a:lnTo>
                  <a:lnTo>
                    <a:pt x="457" y="425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6555158" y="5397856"/>
              <a:ext cx="43765" cy="40325"/>
            </a:xfrm>
            <a:custGeom>
              <a:avLst/>
              <a:gdLst/>
              <a:ahLst/>
              <a:cxnLst/>
              <a:rect l="l" t="t" r="r" b="b"/>
              <a:pathLst>
                <a:path w="458" h="422" extrusionOk="0">
                  <a:moveTo>
                    <a:pt x="0" y="0"/>
                  </a:moveTo>
                  <a:lnTo>
                    <a:pt x="0" y="421"/>
                  </a:lnTo>
                  <a:lnTo>
                    <a:pt x="458" y="42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6468104" y="5397856"/>
              <a:ext cx="43383" cy="39943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454" y="0"/>
                  </a:moveTo>
                  <a:lnTo>
                    <a:pt x="0" y="5"/>
                  </a:lnTo>
                  <a:lnTo>
                    <a:pt x="0" y="417"/>
                  </a:lnTo>
                  <a:lnTo>
                    <a:pt x="454" y="41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6380667" y="5398238"/>
              <a:ext cx="43765" cy="39561"/>
            </a:xfrm>
            <a:custGeom>
              <a:avLst/>
              <a:gdLst/>
              <a:ahLst/>
              <a:cxnLst/>
              <a:rect l="l" t="t" r="r" b="b"/>
              <a:pathLst>
                <a:path w="458" h="414" extrusionOk="0">
                  <a:moveTo>
                    <a:pt x="1" y="1"/>
                  </a:moveTo>
                  <a:lnTo>
                    <a:pt x="1" y="409"/>
                  </a:lnTo>
                  <a:lnTo>
                    <a:pt x="458" y="41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6293613" y="5398238"/>
              <a:ext cx="43861" cy="39083"/>
            </a:xfrm>
            <a:custGeom>
              <a:avLst/>
              <a:gdLst/>
              <a:ahLst/>
              <a:cxnLst/>
              <a:rect l="l" t="t" r="r" b="b"/>
              <a:pathLst>
                <a:path w="459" h="409" extrusionOk="0">
                  <a:moveTo>
                    <a:pt x="458" y="1"/>
                  </a:moveTo>
                  <a:lnTo>
                    <a:pt x="1" y="5"/>
                  </a:lnTo>
                  <a:lnTo>
                    <a:pt x="1" y="409"/>
                  </a:lnTo>
                  <a:lnTo>
                    <a:pt x="458" y="40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6206558" y="5398620"/>
              <a:ext cx="43479" cy="38701"/>
            </a:xfrm>
            <a:custGeom>
              <a:avLst/>
              <a:gdLst/>
              <a:ahLst/>
              <a:cxnLst/>
              <a:rect l="l" t="t" r="r" b="b"/>
              <a:pathLst>
                <a:path w="455" h="405" extrusionOk="0">
                  <a:moveTo>
                    <a:pt x="1" y="1"/>
                  </a:moveTo>
                  <a:lnTo>
                    <a:pt x="1" y="401"/>
                  </a:lnTo>
                  <a:lnTo>
                    <a:pt x="454" y="405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6119599" y="5398620"/>
              <a:ext cx="43383" cy="38319"/>
            </a:xfrm>
            <a:custGeom>
              <a:avLst/>
              <a:gdLst/>
              <a:ahLst/>
              <a:cxnLst/>
              <a:rect l="l" t="t" r="r" b="b"/>
              <a:pathLst>
                <a:path w="454" h="401" extrusionOk="0">
                  <a:moveTo>
                    <a:pt x="453" y="1"/>
                  </a:moveTo>
                  <a:lnTo>
                    <a:pt x="0" y="5"/>
                  </a:lnTo>
                  <a:lnTo>
                    <a:pt x="0" y="401"/>
                  </a:lnTo>
                  <a:lnTo>
                    <a:pt x="453" y="401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6032163" y="5399003"/>
              <a:ext cx="43765" cy="37936"/>
            </a:xfrm>
            <a:custGeom>
              <a:avLst/>
              <a:gdLst/>
              <a:ahLst/>
              <a:cxnLst/>
              <a:rect l="l" t="t" r="r" b="b"/>
              <a:pathLst>
                <a:path w="458" h="397" extrusionOk="0">
                  <a:moveTo>
                    <a:pt x="0" y="1"/>
                  </a:moveTo>
                  <a:lnTo>
                    <a:pt x="0" y="393"/>
                  </a:lnTo>
                  <a:lnTo>
                    <a:pt x="458" y="397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5945108" y="5399003"/>
              <a:ext cx="43765" cy="37554"/>
            </a:xfrm>
            <a:custGeom>
              <a:avLst/>
              <a:gdLst/>
              <a:ahLst/>
              <a:cxnLst/>
              <a:rect l="l" t="t" r="r" b="b"/>
              <a:pathLst>
                <a:path w="458" h="393" extrusionOk="0">
                  <a:moveTo>
                    <a:pt x="458" y="1"/>
                  </a:moveTo>
                  <a:lnTo>
                    <a:pt x="0" y="5"/>
                  </a:lnTo>
                  <a:lnTo>
                    <a:pt x="0" y="393"/>
                  </a:lnTo>
                  <a:lnTo>
                    <a:pt x="458" y="39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5858054" y="5399385"/>
              <a:ext cx="43383" cy="37172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1" y="1"/>
                  </a:moveTo>
                  <a:lnTo>
                    <a:pt x="1" y="385"/>
                  </a:lnTo>
                  <a:lnTo>
                    <a:pt x="454" y="389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5770617" y="5399767"/>
              <a:ext cx="43861" cy="36407"/>
            </a:xfrm>
            <a:custGeom>
              <a:avLst/>
              <a:gdLst/>
              <a:ahLst/>
              <a:cxnLst/>
              <a:rect l="l" t="t" r="r" b="b"/>
              <a:pathLst>
                <a:path w="459" h="381" extrusionOk="0">
                  <a:moveTo>
                    <a:pt x="1" y="1"/>
                  </a:moveTo>
                  <a:lnTo>
                    <a:pt x="1" y="381"/>
                  </a:lnTo>
                  <a:lnTo>
                    <a:pt x="458" y="38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5683563" y="5399767"/>
              <a:ext cx="43861" cy="36407"/>
            </a:xfrm>
            <a:custGeom>
              <a:avLst/>
              <a:gdLst/>
              <a:ahLst/>
              <a:cxnLst/>
              <a:rect l="l" t="t" r="r" b="b"/>
              <a:pathLst>
                <a:path w="459" h="381" extrusionOk="0">
                  <a:moveTo>
                    <a:pt x="1" y="1"/>
                  </a:moveTo>
                  <a:lnTo>
                    <a:pt x="1" y="377"/>
                  </a:lnTo>
                  <a:lnTo>
                    <a:pt x="458" y="38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7343583" y="4703901"/>
              <a:ext cx="45778" cy="43766"/>
            </a:xfrm>
            <a:custGeom>
              <a:avLst/>
              <a:gdLst/>
              <a:ahLst/>
              <a:cxnLst/>
              <a:rect l="l" t="t" r="r" b="b"/>
              <a:pathLst>
                <a:path w="226" h="458" extrusionOk="0">
                  <a:moveTo>
                    <a:pt x="226" y="1"/>
                  </a:moveTo>
                  <a:lnTo>
                    <a:pt x="1" y="5"/>
                  </a:lnTo>
                  <a:lnTo>
                    <a:pt x="1" y="454"/>
                  </a:lnTo>
                  <a:lnTo>
                    <a:pt x="226" y="458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7343583" y="5396333"/>
              <a:ext cx="45778" cy="43384"/>
            </a:xfrm>
            <a:custGeom>
              <a:avLst/>
              <a:gdLst/>
              <a:ahLst/>
              <a:cxnLst/>
              <a:rect l="l" t="t" r="r" b="b"/>
              <a:pathLst>
                <a:path w="226" h="454" extrusionOk="0">
                  <a:moveTo>
                    <a:pt x="1" y="0"/>
                  </a:moveTo>
                  <a:lnTo>
                    <a:pt x="1" y="453"/>
                  </a:lnTo>
                  <a:lnTo>
                    <a:pt x="226" y="45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Google Shape;73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9"/>
          <p:cNvGrpSpPr/>
          <p:nvPr/>
        </p:nvGrpSpPr>
        <p:grpSpPr>
          <a:xfrm>
            <a:off x="-22025" y="-5"/>
            <a:ext cx="9536500" cy="5013206"/>
            <a:chOff x="-379809" y="-82355"/>
            <a:chExt cx="9536500" cy="5013206"/>
          </a:xfrm>
        </p:grpSpPr>
        <p:sp>
          <p:nvSpPr>
            <p:cNvPr id="743" name="Google Shape;743;p9"/>
            <p:cNvSpPr/>
            <p:nvPr/>
          </p:nvSpPr>
          <p:spPr>
            <a:xfrm rot="-5400000">
              <a:off x="5954955" y="1729115"/>
              <a:ext cx="5013206" cy="1390266"/>
            </a:xfrm>
            <a:custGeom>
              <a:avLst/>
              <a:gdLst/>
              <a:ahLst/>
              <a:cxnLst/>
              <a:rect l="l" t="t" r="r" b="b"/>
              <a:pathLst>
                <a:path w="56246" h="14549" extrusionOk="0">
                  <a:moveTo>
                    <a:pt x="98" y="0"/>
                  </a:moveTo>
                  <a:lnTo>
                    <a:pt x="0" y="6343"/>
                  </a:lnTo>
                  <a:lnTo>
                    <a:pt x="5" y="8181"/>
                  </a:lnTo>
                  <a:cubicBezTo>
                    <a:pt x="17" y="11701"/>
                    <a:pt x="2876" y="14549"/>
                    <a:pt x="6394" y="14549"/>
                  </a:cubicBezTo>
                  <a:cubicBezTo>
                    <a:pt x="6399" y="14549"/>
                    <a:pt x="6404" y="14549"/>
                    <a:pt x="6409" y="14549"/>
                  </a:cubicBezTo>
                  <a:lnTo>
                    <a:pt x="56246" y="14520"/>
                  </a:lnTo>
                  <a:lnTo>
                    <a:pt x="56246" y="6298"/>
                  </a:lnTo>
                  <a:lnTo>
                    <a:pt x="6364" y="6323"/>
                  </a:lnTo>
                  <a:cubicBezTo>
                    <a:pt x="6355" y="6323"/>
                    <a:pt x="6346" y="6323"/>
                    <a:pt x="6337" y="6323"/>
                  </a:cubicBezTo>
                  <a:cubicBezTo>
                    <a:pt x="4370" y="6323"/>
                    <a:pt x="2499" y="5429"/>
                    <a:pt x="1299" y="3868"/>
                  </a:cubicBezTo>
                  <a:cubicBezTo>
                    <a:pt x="478" y="2798"/>
                    <a:pt x="103" y="1458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9"/>
            <p:cNvSpPr/>
            <p:nvPr/>
          </p:nvSpPr>
          <p:spPr>
            <a:xfrm rot="-5400000">
              <a:off x="8396932" y="4250671"/>
              <a:ext cx="43383" cy="14143"/>
            </a:xfrm>
            <a:custGeom>
              <a:avLst/>
              <a:gdLst/>
              <a:ahLst/>
              <a:cxnLst/>
              <a:rect l="l" t="t" r="r" b="b"/>
              <a:pathLst>
                <a:path w="454" h="148" extrusionOk="0">
                  <a:moveTo>
                    <a:pt x="0" y="1"/>
                  </a:moveTo>
                  <a:lnTo>
                    <a:pt x="0" y="148"/>
                  </a:lnTo>
                  <a:lnTo>
                    <a:pt x="454" y="14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9"/>
            <p:cNvSpPr/>
            <p:nvPr/>
          </p:nvSpPr>
          <p:spPr>
            <a:xfrm rot="-5400000">
              <a:off x="8396358" y="4337534"/>
              <a:ext cx="43765" cy="14143"/>
            </a:xfrm>
            <a:custGeom>
              <a:avLst/>
              <a:gdLst/>
              <a:ahLst/>
              <a:cxnLst/>
              <a:rect l="l" t="t" r="r" b="b"/>
              <a:pathLst>
                <a:path w="458" h="148" extrusionOk="0">
                  <a:moveTo>
                    <a:pt x="4" y="1"/>
                  </a:moveTo>
                  <a:lnTo>
                    <a:pt x="0" y="131"/>
                  </a:lnTo>
                  <a:cubicBezTo>
                    <a:pt x="151" y="140"/>
                    <a:pt x="307" y="148"/>
                    <a:pt x="458" y="148"/>
                  </a:cubicBezTo>
                  <a:lnTo>
                    <a:pt x="458" y="9"/>
                  </a:lnTo>
                  <a:cubicBezTo>
                    <a:pt x="307" y="9"/>
                    <a:pt x="156" y="9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9"/>
            <p:cNvSpPr/>
            <p:nvPr/>
          </p:nvSpPr>
          <p:spPr>
            <a:xfrm rot="-5400000">
              <a:off x="8387949" y="4422391"/>
              <a:ext cx="44625" cy="17678"/>
            </a:xfrm>
            <a:custGeom>
              <a:avLst/>
              <a:gdLst/>
              <a:ahLst/>
              <a:cxnLst/>
              <a:rect l="l" t="t" r="r" b="b"/>
              <a:pathLst>
                <a:path w="467" h="185" extrusionOk="0">
                  <a:moveTo>
                    <a:pt x="21" y="1"/>
                  </a:moveTo>
                  <a:lnTo>
                    <a:pt x="1" y="107"/>
                  </a:lnTo>
                  <a:cubicBezTo>
                    <a:pt x="148" y="135"/>
                    <a:pt x="299" y="164"/>
                    <a:pt x="454" y="184"/>
                  </a:cubicBezTo>
                  <a:lnTo>
                    <a:pt x="466" y="66"/>
                  </a:lnTo>
                  <a:cubicBezTo>
                    <a:pt x="319" y="50"/>
                    <a:pt x="168" y="29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9"/>
            <p:cNvSpPr/>
            <p:nvPr/>
          </p:nvSpPr>
          <p:spPr>
            <a:xfrm rot="-5400000">
              <a:off x="8369267" y="4505957"/>
              <a:ext cx="44148" cy="20354"/>
            </a:xfrm>
            <a:custGeom>
              <a:avLst/>
              <a:gdLst/>
              <a:ahLst/>
              <a:cxnLst/>
              <a:rect l="l" t="t" r="r" b="b"/>
              <a:pathLst>
                <a:path w="462" h="213" extrusionOk="0">
                  <a:moveTo>
                    <a:pt x="25" y="0"/>
                  </a:moveTo>
                  <a:lnTo>
                    <a:pt x="0" y="78"/>
                  </a:lnTo>
                  <a:cubicBezTo>
                    <a:pt x="147" y="127"/>
                    <a:pt x="290" y="172"/>
                    <a:pt x="437" y="213"/>
                  </a:cubicBezTo>
                  <a:lnTo>
                    <a:pt x="462" y="119"/>
                  </a:lnTo>
                  <a:cubicBezTo>
                    <a:pt x="315" y="86"/>
                    <a:pt x="172" y="45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9"/>
            <p:cNvSpPr/>
            <p:nvPr/>
          </p:nvSpPr>
          <p:spPr>
            <a:xfrm rot="-5400000">
              <a:off x="8339978" y="4585988"/>
              <a:ext cx="42619" cy="23507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29" y="0"/>
                  </a:moveTo>
                  <a:lnTo>
                    <a:pt x="1" y="53"/>
                  </a:lnTo>
                  <a:cubicBezTo>
                    <a:pt x="140" y="123"/>
                    <a:pt x="279" y="188"/>
                    <a:pt x="417" y="245"/>
                  </a:cubicBezTo>
                  <a:lnTo>
                    <a:pt x="446" y="180"/>
                  </a:lnTo>
                  <a:cubicBezTo>
                    <a:pt x="303" y="123"/>
                    <a:pt x="164" y="66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9"/>
            <p:cNvSpPr/>
            <p:nvPr/>
          </p:nvSpPr>
          <p:spPr>
            <a:xfrm rot="-5400000">
              <a:off x="8300894" y="4660906"/>
              <a:ext cx="39179" cy="26947"/>
            </a:xfrm>
            <a:custGeom>
              <a:avLst/>
              <a:gdLst/>
              <a:ahLst/>
              <a:cxnLst/>
              <a:rect l="l" t="t" r="r" b="b"/>
              <a:pathLst>
                <a:path w="410" h="282" extrusionOk="0">
                  <a:moveTo>
                    <a:pt x="21" y="0"/>
                  </a:moveTo>
                  <a:lnTo>
                    <a:pt x="1" y="33"/>
                  </a:lnTo>
                  <a:cubicBezTo>
                    <a:pt x="127" y="119"/>
                    <a:pt x="254" y="204"/>
                    <a:pt x="385" y="282"/>
                  </a:cubicBezTo>
                  <a:lnTo>
                    <a:pt x="409" y="237"/>
                  </a:lnTo>
                  <a:cubicBezTo>
                    <a:pt x="278" y="164"/>
                    <a:pt x="148" y="86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9"/>
            <p:cNvSpPr/>
            <p:nvPr/>
          </p:nvSpPr>
          <p:spPr>
            <a:xfrm rot="-5400000">
              <a:off x="8251777" y="4729136"/>
              <a:ext cx="34401" cy="30196"/>
            </a:xfrm>
            <a:custGeom>
              <a:avLst/>
              <a:gdLst/>
              <a:ahLst/>
              <a:cxnLst/>
              <a:rect l="l" t="t" r="r" b="b"/>
              <a:pathLst>
                <a:path w="360" h="316" extrusionOk="0">
                  <a:moveTo>
                    <a:pt x="8" y="1"/>
                  </a:moveTo>
                  <a:lnTo>
                    <a:pt x="0" y="13"/>
                  </a:lnTo>
                  <a:cubicBezTo>
                    <a:pt x="110" y="119"/>
                    <a:pt x="225" y="217"/>
                    <a:pt x="343" y="315"/>
                  </a:cubicBezTo>
                  <a:lnTo>
                    <a:pt x="359" y="295"/>
                  </a:lnTo>
                  <a:cubicBezTo>
                    <a:pt x="241" y="201"/>
                    <a:pt x="123" y="103"/>
                    <a:pt x="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9"/>
            <p:cNvSpPr/>
            <p:nvPr/>
          </p:nvSpPr>
          <p:spPr>
            <a:xfrm rot="-5400000">
              <a:off x="8396693" y="-29092"/>
              <a:ext cx="43861" cy="40707"/>
            </a:xfrm>
            <a:custGeom>
              <a:avLst/>
              <a:gdLst/>
              <a:ahLst/>
              <a:cxnLst/>
              <a:rect l="l" t="t" r="r" b="b"/>
              <a:pathLst>
                <a:path w="459" h="426" extrusionOk="0">
                  <a:moveTo>
                    <a:pt x="1" y="1"/>
                  </a:moveTo>
                  <a:lnTo>
                    <a:pt x="1" y="426"/>
                  </a:lnTo>
                  <a:lnTo>
                    <a:pt x="458" y="42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9"/>
            <p:cNvSpPr/>
            <p:nvPr/>
          </p:nvSpPr>
          <p:spPr>
            <a:xfrm rot="-5400000">
              <a:off x="8396693" y="57963"/>
              <a:ext cx="43861" cy="40707"/>
            </a:xfrm>
            <a:custGeom>
              <a:avLst/>
              <a:gdLst/>
              <a:ahLst/>
              <a:cxnLst/>
              <a:rect l="l" t="t" r="r" b="b"/>
              <a:pathLst>
                <a:path w="459" h="426" extrusionOk="0">
                  <a:moveTo>
                    <a:pt x="458" y="1"/>
                  </a:moveTo>
                  <a:lnTo>
                    <a:pt x="1" y="5"/>
                  </a:lnTo>
                  <a:lnTo>
                    <a:pt x="1" y="422"/>
                  </a:lnTo>
                  <a:lnTo>
                    <a:pt x="458" y="42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9"/>
            <p:cNvSpPr/>
            <p:nvPr/>
          </p:nvSpPr>
          <p:spPr>
            <a:xfrm rot="-5400000">
              <a:off x="8396740" y="145352"/>
              <a:ext cx="43765" cy="39943"/>
            </a:xfrm>
            <a:custGeom>
              <a:avLst/>
              <a:gdLst/>
              <a:ahLst/>
              <a:cxnLst/>
              <a:rect l="l" t="t" r="r" b="b"/>
              <a:pathLst>
                <a:path w="458" h="418" extrusionOk="0">
                  <a:moveTo>
                    <a:pt x="458" y="1"/>
                  </a:moveTo>
                  <a:lnTo>
                    <a:pt x="0" y="5"/>
                  </a:lnTo>
                  <a:lnTo>
                    <a:pt x="0" y="413"/>
                  </a:lnTo>
                  <a:lnTo>
                    <a:pt x="458" y="418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9"/>
            <p:cNvSpPr/>
            <p:nvPr/>
          </p:nvSpPr>
          <p:spPr>
            <a:xfrm rot="-5400000">
              <a:off x="8396979" y="233027"/>
              <a:ext cx="43383" cy="39083"/>
            </a:xfrm>
            <a:custGeom>
              <a:avLst/>
              <a:gdLst/>
              <a:ahLst/>
              <a:cxnLst/>
              <a:rect l="l" t="t" r="r" b="b"/>
              <a:pathLst>
                <a:path w="454" h="409" extrusionOk="0">
                  <a:moveTo>
                    <a:pt x="0" y="0"/>
                  </a:moveTo>
                  <a:lnTo>
                    <a:pt x="0" y="408"/>
                  </a:lnTo>
                  <a:lnTo>
                    <a:pt x="454" y="40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9"/>
            <p:cNvSpPr/>
            <p:nvPr/>
          </p:nvSpPr>
          <p:spPr>
            <a:xfrm rot="-5400000">
              <a:off x="8396979" y="320464"/>
              <a:ext cx="43383" cy="38319"/>
            </a:xfrm>
            <a:custGeom>
              <a:avLst/>
              <a:gdLst/>
              <a:ahLst/>
              <a:cxnLst/>
              <a:rect l="l" t="t" r="r" b="b"/>
              <a:pathLst>
                <a:path w="454" h="401" extrusionOk="0">
                  <a:moveTo>
                    <a:pt x="1" y="0"/>
                  </a:moveTo>
                  <a:lnTo>
                    <a:pt x="1" y="400"/>
                  </a:lnTo>
                  <a:lnTo>
                    <a:pt x="454" y="40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9"/>
            <p:cNvSpPr/>
            <p:nvPr/>
          </p:nvSpPr>
          <p:spPr>
            <a:xfrm rot="-5400000">
              <a:off x="8396931" y="407471"/>
              <a:ext cx="43479" cy="38319"/>
            </a:xfrm>
            <a:custGeom>
              <a:avLst/>
              <a:gdLst/>
              <a:ahLst/>
              <a:cxnLst/>
              <a:rect l="l" t="t" r="r" b="b"/>
              <a:pathLst>
                <a:path w="455" h="401" extrusionOk="0">
                  <a:moveTo>
                    <a:pt x="454" y="0"/>
                  </a:moveTo>
                  <a:lnTo>
                    <a:pt x="1" y="4"/>
                  </a:lnTo>
                  <a:lnTo>
                    <a:pt x="1" y="396"/>
                  </a:lnTo>
                  <a:lnTo>
                    <a:pt x="454" y="40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9"/>
            <p:cNvSpPr/>
            <p:nvPr/>
          </p:nvSpPr>
          <p:spPr>
            <a:xfrm rot="-5400000">
              <a:off x="8396931" y="494907"/>
              <a:ext cx="43479" cy="37554"/>
            </a:xfrm>
            <a:custGeom>
              <a:avLst/>
              <a:gdLst/>
              <a:ahLst/>
              <a:cxnLst/>
              <a:rect l="l" t="t" r="r" b="b"/>
              <a:pathLst>
                <a:path w="455" h="393" extrusionOk="0">
                  <a:moveTo>
                    <a:pt x="1" y="0"/>
                  </a:moveTo>
                  <a:lnTo>
                    <a:pt x="1" y="392"/>
                  </a:lnTo>
                  <a:lnTo>
                    <a:pt x="454" y="392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9"/>
            <p:cNvSpPr/>
            <p:nvPr/>
          </p:nvSpPr>
          <p:spPr>
            <a:xfrm rot="-5400000">
              <a:off x="8396979" y="582296"/>
              <a:ext cx="43383" cy="36790"/>
            </a:xfrm>
            <a:custGeom>
              <a:avLst/>
              <a:gdLst/>
              <a:ahLst/>
              <a:cxnLst/>
              <a:rect l="l" t="t" r="r" b="b"/>
              <a:pathLst>
                <a:path w="454" h="385" extrusionOk="0">
                  <a:moveTo>
                    <a:pt x="0" y="0"/>
                  </a:moveTo>
                  <a:lnTo>
                    <a:pt x="0" y="384"/>
                  </a:lnTo>
                  <a:lnTo>
                    <a:pt x="454" y="38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9"/>
            <p:cNvSpPr/>
            <p:nvPr/>
          </p:nvSpPr>
          <p:spPr>
            <a:xfrm rot="-5400000">
              <a:off x="8396979" y="669351"/>
              <a:ext cx="43383" cy="36790"/>
            </a:xfrm>
            <a:custGeom>
              <a:avLst/>
              <a:gdLst/>
              <a:ahLst/>
              <a:cxnLst/>
              <a:rect l="l" t="t" r="r" b="b"/>
              <a:pathLst>
                <a:path w="454" h="385" extrusionOk="0">
                  <a:moveTo>
                    <a:pt x="454" y="0"/>
                  </a:moveTo>
                  <a:lnTo>
                    <a:pt x="0" y="4"/>
                  </a:lnTo>
                  <a:lnTo>
                    <a:pt x="0" y="380"/>
                  </a:lnTo>
                  <a:lnTo>
                    <a:pt x="454" y="38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9"/>
            <p:cNvSpPr/>
            <p:nvPr/>
          </p:nvSpPr>
          <p:spPr>
            <a:xfrm rot="-5400000">
              <a:off x="8396788" y="756978"/>
              <a:ext cx="43765" cy="36025"/>
            </a:xfrm>
            <a:custGeom>
              <a:avLst/>
              <a:gdLst/>
              <a:ahLst/>
              <a:cxnLst/>
              <a:rect l="l" t="t" r="r" b="b"/>
              <a:pathLst>
                <a:path w="458" h="377" extrusionOk="0">
                  <a:moveTo>
                    <a:pt x="0" y="0"/>
                  </a:moveTo>
                  <a:lnTo>
                    <a:pt x="0" y="376"/>
                  </a:lnTo>
                  <a:lnTo>
                    <a:pt x="458" y="37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9"/>
            <p:cNvSpPr/>
            <p:nvPr/>
          </p:nvSpPr>
          <p:spPr>
            <a:xfrm rot="-5400000">
              <a:off x="8396740" y="844367"/>
              <a:ext cx="43861" cy="35261"/>
            </a:xfrm>
            <a:custGeom>
              <a:avLst/>
              <a:gdLst/>
              <a:ahLst/>
              <a:cxnLst/>
              <a:rect l="l" t="t" r="r" b="b"/>
              <a:pathLst>
                <a:path w="459" h="369" extrusionOk="0">
                  <a:moveTo>
                    <a:pt x="1" y="0"/>
                  </a:moveTo>
                  <a:lnTo>
                    <a:pt x="1" y="368"/>
                  </a:lnTo>
                  <a:lnTo>
                    <a:pt x="458" y="368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9"/>
            <p:cNvSpPr/>
            <p:nvPr/>
          </p:nvSpPr>
          <p:spPr>
            <a:xfrm rot="-5400000">
              <a:off x="8396740" y="931422"/>
              <a:ext cx="43861" cy="35261"/>
            </a:xfrm>
            <a:custGeom>
              <a:avLst/>
              <a:gdLst/>
              <a:ahLst/>
              <a:cxnLst/>
              <a:rect l="l" t="t" r="r" b="b"/>
              <a:pathLst>
                <a:path w="459" h="369" extrusionOk="0">
                  <a:moveTo>
                    <a:pt x="458" y="0"/>
                  </a:moveTo>
                  <a:lnTo>
                    <a:pt x="1" y="5"/>
                  </a:lnTo>
                  <a:lnTo>
                    <a:pt x="1" y="364"/>
                  </a:lnTo>
                  <a:lnTo>
                    <a:pt x="458" y="368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9"/>
            <p:cNvSpPr/>
            <p:nvPr/>
          </p:nvSpPr>
          <p:spPr>
            <a:xfrm rot="-5400000">
              <a:off x="8396740" y="1018858"/>
              <a:ext cx="43765" cy="34401"/>
            </a:xfrm>
            <a:custGeom>
              <a:avLst/>
              <a:gdLst/>
              <a:ahLst/>
              <a:cxnLst/>
              <a:rect l="l" t="t" r="r" b="b"/>
              <a:pathLst>
                <a:path w="458" h="360" extrusionOk="0">
                  <a:moveTo>
                    <a:pt x="458" y="1"/>
                  </a:moveTo>
                  <a:lnTo>
                    <a:pt x="0" y="5"/>
                  </a:lnTo>
                  <a:lnTo>
                    <a:pt x="0" y="356"/>
                  </a:lnTo>
                  <a:lnTo>
                    <a:pt x="458" y="36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9"/>
            <p:cNvSpPr/>
            <p:nvPr/>
          </p:nvSpPr>
          <p:spPr>
            <a:xfrm rot="-5400000">
              <a:off x="8396740" y="1106295"/>
              <a:ext cx="43765" cy="33636"/>
            </a:xfrm>
            <a:custGeom>
              <a:avLst/>
              <a:gdLst/>
              <a:ahLst/>
              <a:cxnLst/>
              <a:rect l="l" t="t" r="r" b="b"/>
              <a:pathLst>
                <a:path w="458" h="352" extrusionOk="0">
                  <a:moveTo>
                    <a:pt x="0" y="1"/>
                  </a:moveTo>
                  <a:lnTo>
                    <a:pt x="0" y="352"/>
                  </a:lnTo>
                  <a:lnTo>
                    <a:pt x="458" y="35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9"/>
            <p:cNvSpPr/>
            <p:nvPr/>
          </p:nvSpPr>
          <p:spPr>
            <a:xfrm rot="-5400000">
              <a:off x="8396740" y="1193732"/>
              <a:ext cx="43765" cy="32872"/>
            </a:xfrm>
            <a:custGeom>
              <a:avLst/>
              <a:gdLst/>
              <a:ahLst/>
              <a:cxnLst/>
              <a:rect l="l" t="t" r="r" b="b"/>
              <a:pathLst>
                <a:path w="458" h="344" extrusionOk="0">
                  <a:moveTo>
                    <a:pt x="0" y="1"/>
                  </a:moveTo>
                  <a:lnTo>
                    <a:pt x="0" y="344"/>
                  </a:lnTo>
                  <a:lnTo>
                    <a:pt x="458" y="344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9"/>
            <p:cNvSpPr/>
            <p:nvPr/>
          </p:nvSpPr>
          <p:spPr>
            <a:xfrm rot="-5400000">
              <a:off x="8396884" y="1280930"/>
              <a:ext cx="43479" cy="32872"/>
            </a:xfrm>
            <a:custGeom>
              <a:avLst/>
              <a:gdLst/>
              <a:ahLst/>
              <a:cxnLst/>
              <a:rect l="l" t="t" r="r" b="b"/>
              <a:pathLst>
                <a:path w="455" h="344" extrusionOk="0">
                  <a:moveTo>
                    <a:pt x="454" y="1"/>
                  </a:moveTo>
                  <a:lnTo>
                    <a:pt x="1" y="5"/>
                  </a:lnTo>
                  <a:lnTo>
                    <a:pt x="1" y="340"/>
                  </a:lnTo>
                  <a:lnTo>
                    <a:pt x="454" y="34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9"/>
            <p:cNvSpPr/>
            <p:nvPr/>
          </p:nvSpPr>
          <p:spPr>
            <a:xfrm rot="-5400000">
              <a:off x="8396884" y="1368366"/>
              <a:ext cx="43479" cy="32107"/>
            </a:xfrm>
            <a:custGeom>
              <a:avLst/>
              <a:gdLst/>
              <a:ahLst/>
              <a:cxnLst/>
              <a:rect l="l" t="t" r="r" b="b"/>
              <a:pathLst>
                <a:path w="455" h="336" extrusionOk="0">
                  <a:moveTo>
                    <a:pt x="1" y="1"/>
                  </a:moveTo>
                  <a:lnTo>
                    <a:pt x="1" y="336"/>
                  </a:lnTo>
                  <a:lnTo>
                    <a:pt x="454" y="336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9"/>
            <p:cNvSpPr/>
            <p:nvPr/>
          </p:nvSpPr>
          <p:spPr>
            <a:xfrm rot="-5400000">
              <a:off x="8396932" y="1455755"/>
              <a:ext cx="43383" cy="31343"/>
            </a:xfrm>
            <a:custGeom>
              <a:avLst/>
              <a:gdLst/>
              <a:ahLst/>
              <a:cxnLst/>
              <a:rect l="l" t="t" r="r" b="b"/>
              <a:pathLst>
                <a:path w="454" h="328" extrusionOk="0">
                  <a:moveTo>
                    <a:pt x="0" y="1"/>
                  </a:moveTo>
                  <a:lnTo>
                    <a:pt x="0" y="328"/>
                  </a:lnTo>
                  <a:lnTo>
                    <a:pt x="453" y="328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9"/>
            <p:cNvSpPr/>
            <p:nvPr/>
          </p:nvSpPr>
          <p:spPr>
            <a:xfrm rot="-5400000">
              <a:off x="8396932" y="1542810"/>
              <a:ext cx="43383" cy="31343"/>
            </a:xfrm>
            <a:custGeom>
              <a:avLst/>
              <a:gdLst/>
              <a:ahLst/>
              <a:cxnLst/>
              <a:rect l="l" t="t" r="r" b="b"/>
              <a:pathLst>
                <a:path w="454" h="328" extrusionOk="0">
                  <a:moveTo>
                    <a:pt x="454" y="1"/>
                  </a:moveTo>
                  <a:lnTo>
                    <a:pt x="0" y="5"/>
                  </a:lnTo>
                  <a:lnTo>
                    <a:pt x="0" y="324"/>
                  </a:lnTo>
                  <a:lnTo>
                    <a:pt x="454" y="32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9"/>
            <p:cNvSpPr/>
            <p:nvPr/>
          </p:nvSpPr>
          <p:spPr>
            <a:xfrm rot="-5400000">
              <a:off x="8396932" y="1630246"/>
              <a:ext cx="43383" cy="30578"/>
            </a:xfrm>
            <a:custGeom>
              <a:avLst/>
              <a:gdLst/>
              <a:ahLst/>
              <a:cxnLst/>
              <a:rect l="l" t="t" r="r" b="b"/>
              <a:pathLst>
                <a:path w="454" h="320" extrusionOk="0">
                  <a:moveTo>
                    <a:pt x="0" y="1"/>
                  </a:moveTo>
                  <a:lnTo>
                    <a:pt x="0" y="320"/>
                  </a:lnTo>
                  <a:lnTo>
                    <a:pt x="454" y="320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9"/>
            <p:cNvSpPr/>
            <p:nvPr/>
          </p:nvSpPr>
          <p:spPr>
            <a:xfrm rot="-5400000">
              <a:off x="8396740" y="1717874"/>
              <a:ext cx="43861" cy="29718"/>
            </a:xfrm>
            <a:custGeom>
              <a:avLst/>
              <a:gdLst/>
              <a:ahLst/>
              <a:cxnLst/>
              <a:rect l="l" t="t" r="r" b="b"/>
              <a:pathLst>
                <a:path w="459" h="311" extrusionOk="0">
                  <a:moveTo>
                    <a:pt x="1" y="0"/>
                  </a:moveTo>
                  <a:lnTo>
                    <a:pt x="1" y="310"/>
                  </a:lnTo>
                  <a:lnTo>
                    <a:pt x="458" y="31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9"/>
            <p:cNvSpPr/>
            <p:nvPr/>
          </p:nvSpPr>
          <p:spPr>
            <a:xfrm rot="-5400000">
              <a:off x="8396740" y="1804928"/>
              <a:ext cx="43861" cy="29718"/>
            </a:xfrm>
            <a:custGeom>
              <a:avLst/>
              <a:gdLst/>
              <a:ahLst/>
              <a:cxnLst/>
              <a:rect l="l" t="t" r="r" b="b"/>
              <a:pathLst>
                <a:path w="459" h="311" extrusionOk="0">
                  <a:moveTo>
                    <a:pt x="458" y="0"/>
                  </a:moveTo>
                  <a:lnTo>
                    <a:pt x="1" y="4"/>
                  </a:lnTo>
                  <a:lnTo>
                    <a:pt x="1" y="306"/>
                  </a:lnTo>
                  <a:lnTo>
                    <a:pt x="458" y="31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9"/>
            <p:cNvSpPr/>
            <p:nvPr/>
          </p:nvSpPr>
          <p:spPr>
            <a:xfrm rot="-5400000">
              <a:off x="8396740" y="1892365"/>
              <a:ext cx="43861" cy="28954"/>
            </a:xfrm>
            <a:custGeom>
              <a:avLst/>
              <a:gdLst/>
              <a:ahLst/>
              <a:cxnLst/>
              <a:rect l="l" t="t" r="r" b="b"/>
              <a:pathLst>
                <a:path w="459" h="303" extrusionOk="0">
                  <a:moveTo>
                    <a:pt x="458" y="0"/>
                  </a:moveTo>
                  <a:lnTo>
                    <a:pt x="1" y="4"/>
                  </a:lnTo>
                  <a:lnTo>
                    <a:pt x="1" y="298"/>
                  </a:lnTo>
                  <a:lnTo>
                    <a:pt x="458" y="30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9"/>
            <p:cNvSpPr/>
            <p:nvPr/>
          </p:nvSpPr>
          <p:spPr>
            <a:xfrm rot="-5400000">
              <a:off x="8396788" y="1979754"/>
              <a:ext cx="43765" cy="28189"/>
            </a:xfrm>
            <a:custGeom>
              <a:avLst/>
              <a:gdLst/>
              <a:ahLst/>
              <a:cxnLst/>
              <a:rect l="l" t="t" r="r" b="b"/>
              <a:pathLst>
                <a:path w="458" h="295" extrusionOk="0">
                  <a:moveTo>
                    <a:pt x="0" y="0"/>
                  </a:moveTo>
                  <a:lnTo>
                    <a:pt x="0" y="294"/>
                  </a:lnTo>
                  <a:lnTo>
                    <a:pt x="458" y="29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9"/>
            <p:cNvSpPr/>
            <p:nvPr/>
          </p:nvSpPr>
          <p:spPr>
            <a:xfrm rot="-5400000">
              <a:off x="8396788" y="2067191"/>
              <a:ext cx="43765" cy="27425"/>
            </a:xfrm>
            <a:custGeom>
              <a:avLst/>
              <a:gdLst/>
              <a:ahLst/>
              <a:cxnLst/>
              <a:rect l="l" t="t" r="r" b="b"/>
              <a:pathLst>
                <a:path w="458" h="287" extrusionOk="0">
                  <a:moveTo>
                    <a:pt x="0" y="0"/>
                  </a:moveTo>
                  <a:lnTo>
                    <a:pt x="0" y="286"/>
                  </a:lnTo>
                  <a:lnTo>
                    <a:pt x="458" y="28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9"/>
            <p:cNvSpPr/>
            <p:nvPr/>
          </p:nvSpPr>
          <p:spPr>
            <a:xfrm rot="-5400000">
              <a:off x="8396740" y="2154197"/>
              <a:ext cx="43861" cy="27425"/>
            </a:xfrm>
            <a:custGeom>
              <a:avLst/>
              <a:gdLst/>
              <a:ahLst/>
              <a:cxnLst/>
              <a:rect l="l" t="t" r="r" b="b"/>
              <a:pathLst>
                <a:path w="459" h="287" extrusionOk="0">
                  <a:moveTo>
                    <a:pt x="458" y="0"/>
                  </a:moveTo>
                  <a:lnTo>
                    <a:pt x="1" y="4"/>
                  </a:lnTo>
                  <a:lnTo>
                    <a:pt x="1" y="282"/>
                  </a:lnTo>
                  <a:lnTo>
                    <a:pt x="458" y="286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9"/>
            <p:cNvSpPr/>
            <p:nvPr/>
          </p:nvSpPr>
          <p:spPr>
            <a:xfrm rot="-5400000">
              <a:off x="8396932" y="2241825"/>
              <a:ext cx="43479" cy="26661"/>
            </a:xfrm>
            <a:custGeom>
              <a:avLst/>
              <a:gdLst/>
              <a:ahLst/>
              <a:cxnLst/>
              <a:rect l="l" t="t" r="r" b="b"/>
              <a:pathLst>
                <a:path w="455" h="279" extrusionOk="0">
                  <a:moveTo>
                    <a:pt x="1" y="0"/>
                  </a:moveTo>
                  <a:lnTo>
                    <a:pt x="1" y="278"/>
                  </a:lnTo>
                  <a:lnTo>
                    <a:pt x="454" y="27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9"/>
            <p:cNvSpPr/>
            <p:nvPr/>
          </p:nvSpPr>
          <p:spPr>
            <a:xfrm rot="-5400000">
              <a:off x="8396932" y="2329262"/>
              <a:ext cx="43479" cy="25896"/>
            </a:xfrm>
            <a:custGeom>
              <a:avLst/>
              <a:gdLst/>
              <a:ahLst/>
              <a:cxnLst/>
              <a:rect l="l" t="t" r="r" b="b"/>
              <a:pathLst>
                <a:path w="455" h="271" extrusionOk="0">
                  <a:moveTo>
                    <a:pt x="1" y="0"/>
                  </a:moveTo>
                  <a:lnTo>
                    <a:pt x="1" y="270"/>
                  </a:lnTo>
                  <a:lnTo>
                    <a:pt x="454" y="27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9"/>
            <p:cNvSpPr/>
            <p:nvPr/>
          </p:nvSpPr>
          <p:spPr>
            <a:xfrm rot="-5400000">
              <a:off x="8396979" y="2416268"/>
              <a:ext cx="43383" cy="25896"/>
            </a:xfrm>
            <a:custGeom>
              <a:avLst/>
              <a:gdLst/>
              <a:ahLst/>
              <a:cxnLst/>
              <a:rect l="l" t="t" r="r" b="b"/>
              <a:pathLst>
                <a:path w="454" h="271" extrusionOk="0">
                  <a:moveTo>
                    <a:pt x="454" y="0"/>
                  </a:moveTo>
                  <a:lnTo>
                    <a:pt x="0" y="5"/>
                  </a:lnTo>
                  <a:lnTo>
                    <a:pt x="0" y="266"/>
                  </a:lnTo>
                  <a:lnTo>
                    <a:pt x="454" y="270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9"/>
            <p:cNvSpPr/>
            <p:nvPr/>
          </p:nvSpPr>
          <p:spPr>
            <a:xfrm rot="-5400000">
              <a:off x="8396932" y="2503753"/>
              <a:ext cx="43383" cy="25036"/>
            </a:xfrm>
            <a:custGeom>
              <a:avLst/>
              <a:gdLst/>
              <a:ahLst/>
              <a:cxnLst/>
              <a:rect l="l" t="t" r="r" b="b"/>
              <a:pathLst>
                <a:path w="454" h="262" extrusionOk="0">
                  <a:moveTo>
                    <a:pt x="0" y="1"/>
                  </a:moveTo>
                  <a:lnTo>
                    <a:pt x="0" y="262"/>
                  </a:lnTo>
                  <a:lnTo>
                    <a:pt x="454" y="262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9"/>
            <p:cNvSpPr/>
            <p:nvPr/>
          </p:nvSpPr>
          <p:spPr>
            <a:xfrm rot="-5400000">
              <a:off x="8396932" y="2591190"/>
              <a:ext cx="43383" cy="24272"/>
            </a:xfrm>
            <a:custGeom>
              <a:avLst/>
              <a:gdLst/>
              <a:ahLst/>
              <a:cxnLst/>
              <a:rect l="l" t="t" r="r" b="b"/>
              <a:pathLst>
                <a:path w="454" h="254" extrusionOk="0">
                  <a:moveTo>
                    <a:pt x="1" y="1"/>
                  </a:moveTo>
                  <a:lnTo>
                    <a:pt x="1" y="254"/>
                  </a:lnTo>
                  <a:lnTo>
                    <a:pt x="454" y="25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9"/>
            <p:cNvSpPr/>
            <p:nvPr/>
          </p:nvSpPr>
          <p:spPr>
            <a:xfrm rot="-5400000">
              <a:off x="8396884" y="2678196"/>
              <a:ext cx="43479" cy="24272"/>
            </a:xfrm>
            <a:custGeom>
              <a:avLst/>
              <a:gdLst/>
              <a:ahLst/>
              <a:cxnLst/>
              <a:rect l="l" t="t" r="r" b="b"/>
              <a:pathLst>
                <a:path w="455" h="254" extrusionOk="0">
                  <a:moveTo>
                    <a:pt x="454" y="1"/>
                  </a:moveTo>
                  <a:lnTo>
                    <a:pt x="1" y="5"/>
                  </a:lnTo>
                  <a:lnTo>
                    <a:pt x="1" y="250"/>
                  </a:lnTo>
                  <a:lnTo>
                    <a:pt x="454" y="25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9"/>
            <p:cNvSpPr/>
            <p:nvPr/>
          </p:nvSpPr>
          <p:spPr>
            <a:xfrm rot="-5400000">
              <a:off x="8396693" y="2765824"/>
              <a:ext cx="43861" cy="23507"/>
            </a:xfrm>
            <a:custGeom>
              <a:avLst/>
              <a:gdLst/>
              <a:ahLst/>
              <a:cxnLst/>
              <a:rect l="l" t="t" r="r" b="b"/>
              <a:pathLst>
                <a:path w="459" h="246" extrusionOk="0">
                  <a:moveTo>
                    <a:pt x="458" y="1"/>
                  </a:moveTo>
                  <a:lnTo>
                    <a:pt x="1" y="5"/>
                  </a:lnTo>
                  <a:lnTo>
                    <a:pt x="1" y="242"/>
                  </a:lnTo>
                  <a:lnTo>
                    <a:pt x="458" y="24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9"/>
            <p:cNvSpPr/>
            <p:nvPr/>
          </p:nvSpPr>
          <p:spPr>
            <a:xfrm rot="-5400000">
              <a:off x="8396740" y="2853213"/>
              <a:ext cx="43765" cy="22743"/>
            </a:xfrm>
            <a:custGeom>
              <a:avLst/>
              <a:gdLst/>
              <a:ahLst/>
              <a:cxnLst/>
              <a:rect l="l" t="t" r="r" b="b"/>
              <a:pathLst>
                <a:path w="458" h="238" extrusionOk="0">
                  <a:moveTo>
                    <a:pt x="0" y="1"/>
                  </a:moveTo>
                  <a:lnTo>
                    <a:pt x="0" y="238"/>
                  </a:lnTo>
                  <a:lnTo>
                    <a:pt x="458" y="238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9"/>
            <p:cNvSpPr/>
            <p:nvPr/>
          </p:nvSpPr>
          <p:spPr>
            <a:xfrm rot="-5400000">
              <a:off x="8396740" y="2940650"/>
              <a:ext cx="43765" cy="21978"/>
            </a:xfrm>
            <a:custGeom>
              <a:avLst/>
              <a:gdLst/>
              <a:ahLst/>
              <a:cxnLst/>
              <a:rect l="l" t="t" r="r" b="b"/>
              <a:pathLst>
                <a:path w="458" h="230" extrusionOk="0">
                  <a:moveTo>
                    <a:pt x="0" y="1"/>
                  </a:moveTo>
                  <a:lnTo>
                    <a:pt x="0" y="230"/>
                  </a:lnTo>
                  <a:lnTo>
                    <a:pt x="458" y="23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9"/>
            <p:cNvSpPr/>
            <p:nvPr/>
          </p:nvSpPr>
          <p:spPr>
            <a:xfrm rot="-5400000">
              <a:off x="8396740" y="3027704"/>
              <a:ext cx="43765" cy="21978"/>
            </a:xfrm>
            <a:custGeom>
              <a:avLst/>
              <a:gdLst/>
              <a:ahLst/>
              <a:cxnLst/>
              <a:rect l="l" t="t" r="r" b="b"/>
              <a:pathLst>
                <a:path w="458" h="230" extrusionOk="0">
                  <a:moveTo>
                    <a:pt x="458" y="1"/>
                  </a:moveTo>
                  <a:lnTo>
                    <a:pt x="0" y="5"/>
                  </a:lnTo>
                  <a:lnTo>
                    <a:pt x="0" y="226"/>
                  </a:lnTo>
                  <a:lnTo>
                    <a:pt x="458" y="230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9"/>
            <p:cNvSpPr/>
            <p:nvPr/>
          </p:nvSpPr>
          <p:spPr>
            <a:xfrm rot="-5400000">
              <a:off x="8396693" y="3115093"/>
              <a:ext cx="43861" cy="21214"/>
            </a:xfrm>
            <a:custGeom>
              <a:avLst/>
              <a:gdLst/>
              <a:ahLst/>
              <a:cxnLst/>
              <a:rect l="l" t="t" r="r" b="b"/>
              <a:pathLst>
                <a:path w="459" h="222" extrusionOk="0">
                  <a:moveTo>
                    <a:pt x="1" y="1"/>
                  </a:moveTo>
                  <a:lnTo>
                    <a:pt x="1" y="222"/>
                  </a:lnTo>
                  <a:lnTo>
                    <a:pt x="458" y="22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9"/>
            <p:cNvSpPr/>
            <p:nvPr/>
          </p:nvSpPr>
          <p:spPr>
            <a:xfrm rot="-5400000">
              <a:off x="8396741" y="3202577"/>
              <a:ext cx="43861" cy="20354"/>
            </a:xfrm>
            <a:custGeom>
              <a:avLst/>
              <a:gdLst/>
              <a:ahLst/>
              <a:cxnLst/>
              <a:rect l="l" t="t" r="r" b="b"/>
              <a:pathLst>
                <a:path w="459" h="213" extrusionOk="0">
                  <a:moveTo>
                    <a:pt x="1" y="0"/>
                  </a:moveTo>
                  <a:lnTo>
                    <a:pt x="1" y="212"/>
                  </a:lnTo>
                  <a:lnTo>
                    <a:pt x="458" y="21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9"/>
            <p:cNvSpPr/>
            <p:nvPr/>
          </p:nvSpPr>
          <p:spPr>
            <a:xfrm rot="-5400000">
              <a:off x="8396979" y="3289775"/>
              <a:ext cx="43383" cy="20354"/>
            </a:xfrm>
            <a:custGeom>
              <a:avLst/>
              <a:gdLst/>
              <a:ahLst/>
              <a:cxnLst/>
              <a:rect l="l" t="t" r="r" b="b"/>
              <a:pathLst>
                <a:path w="454" h="213" extrusionOk="0">
                  <a:moveTo>
                    <a:pt x="453" y="0"/>
                  </a:moveTo>
                  <a:lnTo>
                    <a:pt x="0" y="4"/>
                  </a:lnTo>
                  <a:lnTo>
                    <a:pt x="0" y="208"/>
                  </a:lnTo>
                  <a:lnTo>
                    <a:pt x="453" y="212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9"/>
            <p:cNvSpPr/>
            <p:nvPr/>
          </p:nvSpPr>
          <p:spPr>
            <a:xfrm rot="-5400000">
              <a:off x="8396979" y="3377212"/>
              <a:ext cx="43383" cy="19589"/>
            </a:xfrm>
            <a:custGeom>
              <a:avLst/>
              <a:gdLst/>
              <a:ahLst/>
              <a:cxnLst/>
              <a:rect l="l" t="t" r="r" b="b"/>
              <a:pathLst>
                <a:path w="454" h="205" extrusionOk="0">
                  <a:moveTo>
                    <a:pt x="0" y="0"/>
                  </a:moveTo>
                  <a:lnTo>
                    <a:pt x="0" y="204"/>
                  </a:lnTo>
                  <a:lnTo>
                    <a:pt x="454" y="204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9"/>
            <p:cNvSpPr/>
            <p:nvPr/>
          </p:nvSpPr>
          <p:spPr>
            <a:xfrm rot="-5400000">
              <a:off x="8396979" y="3464648"/>
              <a:ext cx="43383" cy="18825"/>
            </a:xfrm>
            <a:custGeom>
              <a:avLst/>
              <a:gdLst/>
              <a:ahLst/>
              <a:cxnLst/>
              <a:rect l="l" t="t" r="r" b="b"/>
              <a:pathLst>
                <a:path w="454" h="197" extrusionOk="0">
                  <a:moveTo>
                    <a:pt x="0" y="0"/>
                  </a:moveTo>
                  <a:lnTo>
                    <a:pt x="0" y="196"/>
                  </a:lnTo>
                  <a:lnTo>
                    <a:pt x="454" y="196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9"/>
            <p:cNvSpPr/>
            <p:nvPr/>
          </p:nvSpPr>
          <p:spPr>
            <a:xfrm rot="-5400000">
              <a:off x="8396932" y="3551655"/>
              <a:ext cx="43479" cy="18825"/>
            </a:xfrm>
            <a:custGeom>
              <a:avLst/>
              <a:gdLst/>
              <a:ahLst/>
              <a:cxnLst/>
              <a:rect l="l" t="t" r="r" b="b"/>
              <a:pathLst>
                <a:path w="455" h="197" extrusionOk="0">
                  <a:moveTo>
                    <a:pt x="454" y="0"/>
                  </a:moveTo>
                  <a:lnTo>
                    <a:pt x="1" y="4"/>
                  </a:lnTo>
                  <a:lnTo>
                    <a:pt x="1" y="192"/>
                  </a:lnTo>
                  <a:lnTo>
                    <a:pt x="454" y="196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9"/>
            <p:cNvSpPr/>
            <p:nvPr/>
          </p:nvSpPr>
          <p:spPr>
            <a:xfrm rot="-5400000">
              <a:off x="8396932" y="3639092"/>
              <a:ext cx="43479" cy="18060"/>
            </a:xfrm>
            <a:custGeom>
              <a:avLst/>
              <a:gdLst/>
              <a:ahLst/>
              <a:cxnLst/>
              <a:rect l="l" t="t" r="r" b="b"/>
              <a:pathLst>
                <a:path w="455" h="189" extrusionOk="0">
                  <a:moveTo>
                    <a:pt x="454" y="0"/>
                  </a:moveTo>
                  <a:lnTo>
                    <a:pt x="1" y="4"/>
                  </a:lnTo>
                  <a:lnTo>
                    <a:pt x="1" y="184"/>
                  </a:lnTo>
                  <a:lnTo>
                    <a:pt x="454" y="188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9"/>
            <p:cNvSpPr/>
            <p:nvPr/>
          </p:nvSpPr>
          <p:spPr>
            <a:xfrm rot="-5400000">
              <a:off x="8396741" y="3726720"/>
              <a:ext cx="43861" cy="17296"/>
            </a:xfrm>
            <a:custGeom>
              <a:avLst/>
              <a:gdLst/>
              <a:ahLst/>
              <a:cxnLst/>
              <a:rect l="l" t="t" r="r" b="b"/>
              <a:pathLst>
                <a:path w="459" h="181" extrusionOk="0">
                  <a:moveTo>
                    <a:pt x="1" y="0"/>
                  </a:moveTo>
                  <a:lnTo>
                    <a:pt x="1" y="180"/>
                  </a:lnTo>
                  <a:lnTo>
                    <a:pt x="458" y="18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9"/>
            <p:cNvSpPr/>
            <p:nvPr/>
          </p:nvSpPr>
          <p:spPr>
            <a:xfrm rot="-5400000">
              <a:off x="8396788" y="3814108"/>
              <a:ext cx="43765" cy="16531"/>
            </a:xfrm>
            <a:custGeom>
              <a:avLst/>
              <a:gdLst/>
              <a:ahLst/>
              <a:cxnLst/>
              <a:rect l="l" t="t" r="r" b="b"/>
              <a:pathLst>
                <a:path w="458" h="173" extrusionOk="0">
                  <a:moveTo>
                    <a:pt x="0" y="0"/>
                  </a:moveTo>
                  <a:lnTo>
                    <a:pt x="0" y="172"/>
                  </a:lnTo>
                  <a:lnTo>
                    <a:pt x="458" y="17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9"/>
            <p:cNvSpPr/>
            <p:nvPr/>
          </p:nvSpPr>
          <p:spPr>
            <a:xfrm rot="-5400000">
              <a:off x="8396788" y="3901163"/>
              <a:ext cx="43765" cy="16531"/>
            </a:xfrm>
            <a:custGeom>
              <a:avLst/>
              <a:gdLst/>
              <a:ahLst/>
              <a:cxnLst/>
              <a:rect l="l" t="t" r="r" b="b"/>
              <a:pathLst>
                <a:path w="458" h="173" extrusionOk="0">
                  <a:moveTo>
                    <a:pt x="458" y="0"/>
                  </a:moveTo>
                  <a:lnTo>
                    <a:pt x="0" y="5"/>
                  </a:lnTo>
                  <a:lnTo>
                    <a:pt x="0" y="168"/>
                  </a:lnTo>
                  <a:lnTo>
                    <a:pt x="458" y="17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9"/>
            <p:cNvSpPr/>
            <p:nvPr/>
          </p:nvSpPr>
          <p:spPr>
            <a:xfrm rot="-5400000">
              <a:off x="8396693" y="3988600"/>
              <a:ext cx="43861" cy="15671"/>
            </a:xfrm>
            <a:custGeom>
              <a:avLst/>
              <a:gdLst/>
              <a:ahLst/>
              <a:cxnLst/>
              <a:rect l="l" t="t" r="r" b="b"/>
              <a:pathLst>
                <a:path w="459" h="164" extrusionOk="0">
                  <a:moveTo>
                    <a:pt x="1" y="1"/>
                  </a:moveTo>
                  <a:lnTo>
                    <a:pt x="1" y="164"/>
                  </a:lnTo>
                  <a:lnTo>
                    <a:pt x="458" y="164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9"/>
            <p:cNvSpPr/>
            <p:nvPr/>
          </p:nvSpPr>
          <p:spPr>
            <a:xfrm rot="-5400000">
              <a:off x="8396693" y="4076036"/>
              <a:ext cx="43861" cy="14907"/>
            </a:xfrm>
            <a:custGeom>
              <a:avLst/>
              <a:gdLst/>
              <a:ahLst/>
              <a:cxnLst/>
              <a:rect l="l" t="t" r="r" b="b"/>
              <a:pathLst>
                <a:path w="459" h="156" extrusionOk="0">
                  <a:moveTo>
                    <a:pt x="1" y="1"/>
                  </a:moveTo>
                  <a:lnTo>
                    <a:pt x="1" y="156"/>
                  </a:lnTo>
                  <a:lnTo>
                    <a:pt x="458" y="156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9"/>
            <p:cNvSpPr/>
            <p:nvPr/>
          </p:nvSpPr>
          <p:spPr>
            <a:xfrm rot="-5400000">
              <a:off x="8396884" y="4163282"/>
              <a:ext cx="43479" cy="14907"/>
            </a:xfrm>
            <a:custGeom>
              <a:avLst/>
              <a:gdLst/>
              <a:ahLst/>
              <a:cxnLst/>
              <a:rect l="l" t="t" r="r" b="b"/>
              <a:pathLst>
                <a:path w="455" h="156" extrusionOk="0">
                  <a:moveTo>
                    <a:pt x="454" y="1"/>
                  </a:moveTo>
                  <a:lnTo>
                    <a:pt x="1" y="5"/>
                  </a:lnTo>
                  <a:lnTo>
                    <a:pt x="1" y="152"/>
                  </a:lnTo>
                  <a:lnTo>
                    <a:pt x="454" y="156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9"/>
            <p:cNvSpPr/>
            <p:nvPr/>
          </p:nvSpPr>
          <p:spPr>
            <a:xfrm rot="-5400000">
              <a:off x="9088733" y="-29092"/>
              <a:ext cx="43861" cy="41472"/>
            </a:xfrm>
            <a:custGeom>
              <a:avLst/>
              <a:gdLst/>
              <a:ahLst/>
              <a:cxnLst/>
              <a:rect l="l" t="t" r="r" b="b"/>
              <a:pathLst>
                <a:path w="459" h="434" extrusionOk="0">
                  <a:moveTo>
                    <a:pt x="1" y="0"/>
                  </a:moveTo>
                  <a:lnTo>
                    <a:pt x="1" y="433"/>
                  </a:lnTo>
                  <a:lnTo>
                    <a:pt x="458" y="43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9"/>
            <p:cNvSpPr/>
            <p:nvPr/>
          </p:nvSpPr>
          <p:spPr>
            <a:xfrm rot="-5400000">
              <a:off x="9089115" y="58345"/>
              <a:ext cx="43479" cy="41090"/>
            </a:xfrm>
            <a:custGeom>
              <a:avLst/>
              <a:gdLst/>
              <a:ahLst/>
              <a:cxnLst/>
              <a:rect l="l" t="t" r="r" b="b"/>
              <a:pathLst>
                <a:path w="455" h="430" extrusionOk="0">
                  <a:moveTo>
                    <a:pt x="1" y="0"/>
                  </a:moveTo>
                  <a:lnTo>
                    <a:pt x="1" y="429"/>
                  </a:lnTo>
                  <a:lnTo>
                    <a:pt x="454" y="42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9"/>
            <p:cNvSpPr/>
            <p:nvPr/>
          </p:nvSpPr>
          <p:spPr>
            <a:xfrm rot="-5400000">
              <a:off x="9088781" y="145734"/>
              <a:ext cx="43765" cy="40707"/>
            </a:xfrm>
            <a:custGeom>
              <a:avLst/>
              <a:gdLst/>
              <a:ahLst/>
              <a:cxnLst/>
              <a:rect l="l" t="t" r="r" b="b"/>
              <a:pathLst>
                <a:path w="458" h="426" extrusionOk="0">
                  <a:moveTo>
                    <a:pt x="457" y="0"/>
                  </a:moveTo>
                  <a:lnTo>
                    <a:pt x="0" y="4"/>
                  </a:lnTo>
                  <a:lnTo>
                    <a:pt x="0" y="425"/>
                  </a:lnTo>
                  <a:lnTo>
                    <a:pt x="457" y="425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9"/>
            <p:cNvSpPr/>
            <p:nvPr/>
          </p:nvSpPr>
          <p:spPr>
            <a:xfrm rot="-5400000">
              <a:off x="9088972" y="232980"/>
              <a:ext cx="43765" cy="40325"/>
            </a:xfrm>
            <a:custGeom>
              <a:avLst/>
              <a:gdLst/>
              <a:ahLst/>
              <a:cxnLst/>
              <a:rect l="l" t="t" r="r" b="b"/>
              <a:pathLst>
                <a:path w="458" h="422" extrusionOk="0">
                  <a:moveTo>
                    <a:pt x="0" y="0"/>
                  </a:moveTo>
                  <a:lnTo>
                    <a:pt x="0" y="421"/>
                  </a:lnTo>
                  <a:lnTo>
                    <a:pt x="458" y="42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9"/>
            <p:cNvSpPr/>
            <p:nvPr/>
          </p:nvSpPr>
          <p:spPr>
            <a:xfrm rot="-5400000">
              <a:off x="9088972" y="320416"/>
              <a:ext cx="43383" cy="39943"/>
            </a:xfrm>
            <a:custGeom>
              <a:avLst/>
              <a:gdLst/>
              <a:ahLst/>
              <a:cxnLst/>
              <a:rect l="l" t="t" r="r" b="b"/>
              <a:pathLst>
                <a:path w="454" h="418" extrusionOk="0">
                  <a:moveTo>
                    <a:pt x="454" y="0"/>
                  </a:moveTo>
                  <a:lnTo>
                    <a:pt x="0" y="5"/>
                  </a:lnTo>
                  <a:lnTo>
                    <a:pt x="0" y="417"/>
                  </a:lnTo>
                  <a:lnTo>
                    <a:pt x="454" y="41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9"/>
            <p:cNvSpPr/>
            <p:nvPr/>
          </p:nvSpPr>
          <p:spPr>
            <a:xfrm rot="-5400000">
              <a:off x="9088972" y="407853"/>
              <a:ext cx="43765" cy="39561"/>
            </a:xfrm>
            <a:custGeom>
              <a:avLst/>
              <a:gdLst/>
              <a:ahLst/>
              <a:cxnLst/>
              <a:rect l="l" t="t" r="r" b="b"/>
              <a:pathLst>
                <a:path w="458" h="414" extrusionOk="0">
                  <a:moveTo>
                    <a:pt x="1" y="1"/>
                  </a:moveTo>
                  <a:lnTo>
                    <a:pt x="1" y="409"/>
                  </a:lnTo>
                  <a:lnTo>
                    <a:pt x="458" y="41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9"/>
            <p:cNvSpPr/>
            <p:nvPr/>
          </p:nvSpPr>
          <p:spPr>
            <a:xfrm rot="-5400000">
              <a:off x="9088685" y="495098"/>
              <a:ext cx="43861" cy="39083"/>
            </a:xfrm>
            <a:custGeom>
              <a:avLst/>
              <a:gdLst/>
              <a:ahLst/>
              <a:cxnLst/>
              <a:rect l="l" t="t" r="r" b="b"/>
              <a:pathLst>
                <a:path w="459" h="409" extrusionOk="0">
                  <a:moveTo>
                    <a:pt x="458" y="1"/>
                  </a:moveTo>
                  <a:lnTo>
                    <a:pt x="1" y="5"/>
                  </a:lnTo>
                  <a:lnTo>
                    <a:pt x="1" y="409"/>
                  </a:lnTo>
                  <a:lnTo>
                    <a:pt x="458" y="40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9"/>
            <p:cNvSpPr/>
            <p:nvPr/>
          </p:nvSpPr>
          <p:spPr>
            <a:xfrm rot="-5400000">
              <a:off x="9089067" y="582535"/>
              <a:ext cx="43479" cy="38701"/>
            </a:xfrm>
            <a:custGeom>
              <a:avLst/>
              <a:gdLst/>
              <a:ahLst/>
              <a:cxnLst/>
              <a:rect l="l" t="t" r="r" b="b"/>
              <a:pathLst>
                <a:path w="455" h="405" extrusionOk="0">
                  <a:moveTo>
                    <a:pt x="1" y="1"/>
                  </a:moveTo>
                  <a:lnTo>
                    <a:pt x="1" y="401"/>
                  </a:lnTo>
                  <a:lnTo>
                    <a:pt x="454" y="405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9"/>
            <p:cNvSpPr/>
            <p:nvPr/>
          </p:nvSpPr>
          <p:spPr>
            <a:xfrm rot="-5400000">
              <a:off x="9088924" y="669733"/>
              <a:ext cx="43383" cy="38319"/>
            </a:xfrm>
            <a:custGeom>
              <a:avLst/>
              <a:gdLst/>
              <a:ahLst/>
              <a:cxnLst/>
              <a:rect l="l" t="t" r="r" b="b"/>
              <a:pathLst>
                <a:path w="454" h="401" extrusionOk="0">
                  <a:moveTo>
                    <a:pt x="453" y="1"/>
                  </a:moveTo>
                  <a:lnTo>
                    <a:pt x="0" y="5"/>
                  </a:lnTo>
                  <a:lnTo>
                    <a:pt x="0" y="401"/>
                  </a:lnTo>
                  <a:lnTo>
                    <a:pt x="453" y="401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9"/>
            <p:cNvSpPr/>
            <p:nvPr/>
          </p:nvSpPr>
          <p:spPr>
            <a:xfrm rot="-5400000">
              <a:off x="9088924" y="757170"/>
              <a:ext cx="43765" cy="37936"/>
            </a:xfrm>
            <a:custGeom>
              <a:avLst/>
              <a:gdLst/>
              <a:ahLst/>
              <a:cxnLst/>
              <a:rect l="l" t="t" r="r" b="b"/>
              <a:pathLst>
                <a:path w="458" h="397" extrusionOk="0">
                  <a:moveTo>
                    <a:pt x="0" y="1"/>
                  </a:moveTo>
                  <a:lnTo>
                    <a:pt x="0" y="393"/>
                  </a:lnTo>
                  <a:lnTo>
                    <a:pt x="458" y="397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9"/>
            <p:cNvSpPr/>
            <p:nvPr/>
          </p:nvSpPr>
          <p:spPr>
            <a:xfrm rot="-5400000">
              <a:off x="9088733" y="844415"/>
              <a:ext cx="43765" cy="37554"/>
            </a:xfrm>
            <a:custGeom>
              <a:avLst/>
              <a:gdLst/>
              <a:ahLst/>
              <a:cxnLst/>
              <a:rect l="l" t="t" r="r" b="b"/>
              <a:pathLst>
                <a:path w="458" h="393" extrusionOk="0">
                  <a:moveTo>
                    <a:pt x="458" y="1"/>
                  </a:moveTo>
                  <a:lnTo>
                    <a:pt x="0" y="5"/>
                  </a:lnTo>
                  <a:lnTo>
                    <a:pt x="0" y="393"/>
                  </a:lnTo>
                  <a:lnTo>
                    <a:pt x="458" y="39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9"/>
            <p:cNvSpPr/>
            <p:nvPr/>
          </p:nvSpPr>
          <p:spPr>
            <a:xfrm rot="-5400000">
              <a:off x="9089115" y="931852"/>
              <a:ext cx="43383" cy="37172"/>
            </a:xfrm>
            <a:custGeom>
              <a:avLst/>
              <a:gdLst/>
              <a:ahLst/>
              <a:cxnLst/>
              <a:rect l="l" t="t" r="r" b="b"/>
              <a:pathLst>
                <a:path w="454" h="389" extrusionOk="0">
                  <a:moveTo>
                    <a:pt x="1" y="1"/>
                  </a:moveTo>
                  <a:lnTo>
                    <a:pt x="1" y="385"/>
                  </a:lnTo>
                  <a:lnTo>
                    <a:pt x="454" y="389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9"/>
            <p:cNvSpPr/>
            <p:nvPr/>
          </p:nvSpPr>
          <p:spPr>
            <a:xfrm rot="-5400000">
              <a:off x="9088876" y="1019432"/>
              <a:ext cx="43861" cy="36407"/>
            </a:xfrm>
            <a:custGeom>
              <a:avLst/>
              <a:gdLst/>
              <a:ahLst/>
              <a:cxnLst/>
              <a:rect l="l" t="t" r="r" b="b"/>
              <a:pathLst>
                <a:path w="459" h="381" extrusionOk="0">
                  <a:moveTo>
                    <a:pt x="1" y="1"/>
                  </a:moveTo>
                  <a:lnTo>
                    <a:pt x="1" y="381"/>
                  </a:lnTo>
                  <a:lnTo>
                    <a:pt x="458" y="38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9"/>
            <p:cNvSpPr/>
            <p:nvPr/>
          </p:nvSpPr>
          <p:spPr>
            <a:xfrm rot="-5400000">
              <a:off x="9088876" y="1106486"/>
              <a:ext cx="43861" cy="36407"/>
            </a:xfrm>
            <a:custGeom>
              <a:avLst/>
              <a:gdLst/>
              <a:ahLst/>
              <a:cxnLst/>
              <a:rect l="l" t="t" r="r" b="b"/>
              <a:pathLst>
                <a:path w="459" h="381" extrusionOk="0">
                  <a:moveTo>
                    <a:pt x="1" y="1"/>
                  </a:moveTo>
                  <a:lnTo>
                    <a:pt x="1" y="377"/>
                  </a:lnTo>
                  <a:lnTo>
                    <a:pt x="458" y="38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9"/>
            <p:cNvSpPr/>
            <p:nvPr/>
          </p:nvSpPr>
          <p:spPr>
            <a:xfrm rot="-5400000">
              <a:off x="9089115" y="1194066"/>
              <a:ext cx="43383" cy="35643"/>
            </a:xfrm>
            <a:custGeom>
              <a:avLst/>
              <a:gdLst/>
              <a:ahLst/>
              <a:cxnLst/>
              <a:rect l="l" t="t" r="r" b="b"/>
              <a:pathLst>
                <a:path w="454" h="373" extrusionOk="0">
                  <a:moveTo>
                    <a:pt x="0" y="1"/>
                  </a:moveTo>
                  <a:lnTo>
                    <a:pt x="0" y="373"/>
                  </a:lnTo>
                  <a:lnTo>
                    <a:pt x="453" y="37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9"/>
            <p:cNvSpPr/>
            <p:nvPr/>
          </p:nvSpPr>
          <p:spPr>
            <a:xfrm rot="-5400000">
              <a:off x="9088733" y="1281503"/>
              <a:ext cx="43765" cy="35261"/>
            </a:xfrm>
            <a:custGeom>
              <a:avLst/>
              <a:gdLst/>
              <a:ahLst/>
              <a:cxnLst/>
              <a:rect l="l" t="t" r="r" b="b"/>
              <a:pathLst>
                <a:path w="458" h="369" extrusionOk="0">
                  <a:moveTo>
                    <a:pt x="0" y="1"/>
                  </a:moveTo>
                  <a:lnTo>
                    <a:pt x="0" y="369"/>
                  </a:lnTo>
                  <a:lnTo>
                    <a:pt x="458" y="36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9"/>
            <p:cNvSpPr/>
            <p:nvPr/>
          </p:nvSpPr>
          <p:spPr>
            <a:xfrm rot="-5400000">
              <a:off x="9088972" y="1368796"/>
              <a:ext cx="43765" cy="34783"/>
            </a:xfrm>
            <a:custGeom>
              <a:avLst/>
              <a:gdLst/>
              <a:ahLst/>
              <a:cxnLst/>
              <a:rect l="l" t="t" r="r" b="b"/>
              <a:pathLst>
                <a:path w="458" h="364" extrusionOk="0">
                  <a:moveTo>
                    <a:pt x="0" y="0"/>
                  </a:moveTo>
                  <a:lnTo>
                    <a:pt x="0" y="364"/>
                  </a:lnTo>
                  <a:lnTo>
                    <a:pt x="458" y="36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9"/>
            <p:cNvSpPr/>
            <p:nvPr/>
          </p:nvSpPr>
          <p:spPr>
            <a:xfrm rot="-5400000">
              <a:off x="9088972" y="1456233"/>
              <a:ext cx="43383" cy="34401"/>
            </a:xfrm>
            <a:custGeom>
              <a:avLst/>
              <a:gdLst/>
              <a:ahLst/>
              <a:cxnLst/>
              <a:rect l="l" t="t" r="r" b="b"/>
              <a:pathLst>
                <a:path w="454" h="360" extrusionOk="0">
                  <a:moveTo>
                    <a:pt x="1" y="0"/>
                  </a:moveTo>
                  <a:lnTo>
                    <a:pt x="1" y="359"/>
                  </a:lnTo>
                  <a:lnTo>
                    <a:pt x="454" y="35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9"/>
            <p:cNvSpPr/>
            <p:nvPr/>
          </p:nvSpPr>
          <p:spPr>
            <a:xfrm rot="-5400000">
              <a:off x="9088924" y="1543622"/>
              <a:ext cx="43861" cy="34018"/>
            </a:xfrm>
            <a:custGeom>
              <a:avLst/>
              <a:gdLst/>
              <a:ahLst/>
              <a:cxnLst/>
              <a:rect l="l" t="t" r="r" b="b"/>
              <a:pathLst>
                <a:path w="459" h="356" extrusionOk="0">
                  <a:moveTo>
                    <a:pt x="1" y="0"/>
                  </a:moveTo>
                  <a:lnTo>
                    <a:pt x="1" y="355"/>
                  </a:lnTo>
                  <a:lnTo>
                    <a:pt x="458" y="35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9"/>
            <p:cNvSpPr/>
            <p:nvPr/>
          </p:nvSpPr>
          <p:spPr>
            <a:xfrm rot="-5400000">
              <a:off x="9088733" y="1630867"/>
              <a:ext cx="43861" cy="33636"/>
            </a:xfrm>
            <a:custGeom>
              <a:avLst/>
              <a:gdLst/>
              <a:ahLst/>
              <a:cxnLst/>
              <a:rect l="l" t="t" r="r" b="b"/>
              <a:pathLst>
                <a:path w="459" h="352" extrusionOk="0">
                  <a:moveTo>
                    <a:pt x="1" y="0"/>
                  </a:moveTo>
                  <a:lnTo>
                    <a:pt x="1" y="351"/>
                  </a:lnTo>
                  <a:lnTo>
                    <a:pt x="458" y="35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9"/>
            <p:cNvSpPr/>
            <p:nvPr/>
          </p:nvSpPr>
          <p:spPr>
            <a:xfrm rot="-5400000">
              <a:off x="9089163" y="1718256"/>
              <a:ext cx="43383" cy="33254"/>
            </a:xfrm>
            <a:custGeom>
              <a:avLst/>
              <a:gdLst/>
              <a:ahLst/>
              <a:cxnLst/>
              <a:rect l="l" t="t" r="r" b="b"/>
              <a:pathLst>
                <a:path w="454" h="348" extrusionOk="0">
                  <a:moveTo>
                    <a:pt x="0" y="0"/>
                  </a:moveTo>
                  <a:lnTo>
                    <a:pt x="0" y="347"/>
                  </a:lnTo>
                  <a:lnTo>
                    <a:pt x="454" y="347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9"/>
            <p:cNvSpPr/>
            <p:nvPr/>
          </p:nvSpPr>
          <p:spPr>
            <a:xfrm rot="-5400000">
              <a:off x="9088781" y="1805693"/>
              <a:ext cx="43765" cy="32872"/>
            </a:xfrm>
            <a:custGeom>
              <a:avLst/>
              <a:gdLst/>
              <a:ahLst/>
              <a:cxnLst/>
              <a:rect l="l" t="t" r="r" b="b"/>
              <a:pathLst>
                <a:path w="458" h="344" extrusionOk="0">
                  <a:moveTo>
                    <a:pt x="458" y="0"/>
                  </a:moveTo>
                  <a:lnTo>
                    <a:pt x="0" y="4"/>
                  </a:lnTo>
                  <a:lnTo>
                    <a:pt x="0" y="343"/>
                  </a:lnTo>
                  <a:lnTo>
                    <a:pt x="458" y="34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9"/>
            <p:cNvSpPr/>
            <p:nvPr/>
          </p:nvSpPr>
          <p:spPr>
            <a:xfrm rot="-5400000">
              <a:off x="9088972" y="1892938"/>
              <a:ext cx="43765" cy="32490"/>
            </a:xfrm>
            <a:custGeom>
              <a:avLst/>
              <a:gdLst/>
              <a:ahLst/>
              <a:cxnLst/>
              <a:rect l="l" t="t" r="r" b="b"/>
              <a:pathLst>
                <a:path w="458" h="340" extrusionOk="0">
                  <a:moveTo>
                    <a:pt x="0" y="0"/>
                  </a:moveTo>
                  <a:lnTo>
                    <a:pt x="0" y="339"/>
                  </a:lnTo>
                  <a:lnTo>
                    <a:pt x="458" y="33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9"/>
            <p:cNvSpPr/>
            <p:nvPr/>
          </p:nvSpPr>
          <p:spPr>
            <a:xfrm rot="-5400000">
              <a:off x="9088924" y="1980327"/>
              <a:ext cx="43479" cy="32107"/>
            </a:xfrm>
            <a:custGeom>
              <a:avLst/>
              <a:gdLst/>
              <a:ahLst/>
              <a:cxnLst/>
              <a:rect l="l" t="t" r="r" b="b"/>
              <a:pathLst>
                <a:path w="455" h="336" extrusionOk="0">
                  <a:moveTo>
                    <a:pt x="454" y="0"/>
                  </a:moveTo>
                  <a:lnTo>
                    <a:pt x="1" y="4"/>
                  </a:lnTo>
                  <a:lnTo>
                    <a:pt x="1" y="335"/>
                  </a:lnTo>
                  <a:lnTo>
                    <a:pt x="454" y="335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9"/>
            <p:cNvSpPr/>
            <p:nvPr/>
          </p:nvSpPr>
          <p:spPr>
            <a:xfrm rot="-5400000">
              <a:off x="9088924" y="2067764"/>
              <a:ext cx="43861" cy="31725"/>
            </a:xfrm>
            <a:custGeom>
              <a:avLst/>
              <a:gdLst/>
              <a:ahLst/>
              <a:cxnLst/>
              <a:rect l="l" t="t" r="r" b="b"/>
              <a:pathLst>
                <a:path w="459" h="332" extrusionOk="0">
                  <a:moveTo>
                    <a:pt x="1" y="0"/>
                  </a:moveTo>
                  <a:lnTo>
                    <a:pt x="1" y="331"/>
                  </a:lnTo>
                  <a:lnTo>
                    <a:pt x="458" y="33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9"/>
            <p:cNvSpPr/>
            <p:nvPr/>
          </p:nvSpPr>
          <p:spPr>
            <a:xfrm rot="-5400000">
              <a:off x="9088733" y="2155010"/>
              <a:ext cx="43861" cy="31343"/>
            </a:xfrm>
            <a:custGeom>
              <a:avLst/>
              <a:gdLst/>
              <a:ahLst/>
              <a:cxnLst/>
              <a:rect l="l" t="t" r="r" b="b"/>
              <a:pathLst>
                <a:path w="459" h="328" extrusionOk="0">
                  <a:moveTo>
                    <a:pt x="458" y="0"/>
                  </a:moveTo>
                  <a:lnTo>
                    <a:pt x="1" y="4"/>
                  </a:lnTo>
                  <a:lnTo>
                    <a:pt x="1" y="327"/>
                  </a:lnTo>
                  <a:lnTo>
                    <a:pt x="458" y="32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9"/>
            <p:cNvSpPr/>
            <p:nvPr/>
          </p:nvSpPr>
          <p:spPr>
            <a:xfrm rot="-5400000">
              <a:off x="9089163" y="2242398"/>
              <a:ext cx="43383" cy="30961"/>
            </a:xfrm>
            <a:custGeom>
              <a:avLst/>
              <a:gdLst/>
              <a:ahLst/>
              <a:cxnLst/>
              <a:rect l="l" t="t" r="r" b="b"/>
              <a:pathLst>
                <a:path w="454" h="324" extrusionOk="0">
                  <a:moveTo>
                    <a:pt x="0" y="0"/>
                  </a:moveTo>
                  <a:lnTo>
                    <a:pt x="0" y="319"/>
                  </a:lnTo>
                  <a:lnTo>
                    <a:pt x="454" y="323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9"/>
            <p:cNvSpPr/>
            <p:nvPr/>
          </p:nvSpPr>
          <p:spPr>
            <a:xfrm rot="-5400000">
              <a:off x="9088781" y="2329835"/>
              <a:ext cx="43765" cy="30578"/>
            </a:xfrm>
            <a:custGeom>
              <a:avLst/>
              <a:gdLst/>
              <a:ahLst/>
              <a:cxnLst/>
              <a:rect l="l" t="t" r="r" b="b"/>
              <a:pathLst>
                <a:path w="458" h="320" extrusionOk="0">
                  <a:moveTo>
                    <a:pt x="458" y="0"/>
                  </a:moveTo>
                  <a:lnTo>
                    <a:pt x="0" y="5"/>
                  </a:lnTo>
                  <a:lnTo>
                    <a:pt x="0" y="319"/>
                  </a:lnTo>
                  <a:lnTo>
                    <a:pt x="458" y="31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9"/>
            <p:cNvSpPr/>
            <p:nvPr/>
          </p:nvSpPr>
          <p:spPr>
            <a:xfrm rot="-5400000">
              <a:off x="9088972" y="2417081"/>
              <a:ext cx="43765" cy="30196"/>
            </a:xfrm>
            <a:custGeom>
              <a:avLst/>
              <a:gdLst/>
              <a:ahLst/>
              <a:cxnLst/>
              <a:rect l="l" t="t" r="r" b="b"/>
              <a:pathLst>
                <a:path w="458" h="316" extrusionOk="0">
                  <a:moveTo>
                    <a:pt x="0" y="1"/>
                  </a:moveTo>
                  <a:lnTo>
                    <a:pt x="0" y="311"/>
                  </a:lnTo>
                  <a:lnTo>
                    <a:pt x="458" y="315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9"/>
            <p:cNvSpPr/>
            <p:nvPr/>
          </p:nvSpPr>
          <p:spPr>
            <a:xfrm rot="-5400000">
              <a:off x="9088876" y="2504517"/>
              <a:ext cx="43479" cy="29718"/>
            </a:xfrm>
            <a:custGeom>
              <a:avLst/>
              <a:gdLst/>
              <a:ahLst/>
              <a:cxnLst/>
              <a:rect l="l" t="t" r="r" b="b"/>
              <a:pathLst>
                <a:path w="455" h="311" extrusionOk="0">
                  <a:moveTo>
                    <a:pt x="454" y="1"/>
                  </a:moveTo>
                  <a:lnTo>
                    <a:pt x="1" y="5"/>
                  </a:lnTo>
                  <a:lnTo>
                    <a:pt x="1" y="311"/>
                  </a:lnTo>
                  <a:lnTo>
                    <a:pt x="454" y="311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9"/>
            <p:cNvSpPr/>
            <p:nvPr/>
          </p:nvSpPr>
          <p:spPr>
            <a:xfrm rot="-5400000">
              <a:off x="9089067" y="2591763"/>
              <a:ext cx="43479" cy="29336"/>
            </a:xfrm>
            <a:custGeom>
              <a:avLst/>
              <a:gdLst/>
              <a:ahLst/>
              <a:cxnLst/>
              <a:rect l="l" t="t" r="r" b="b"/>
              <a:pathLst>
                <a:path w="455" h="307" extrusionOk="0">
                  <a:moveTo>
                    <a:pt x="1" y="1"/>
                  </a:moveTo>
                  <a:lnTo>
                    <a:pt x="1" y="303"/>
                  </a:lnTo>
                  <a:lnTo>
                    <a:pt x="454" y="307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9"/>
            <p:cNvSpPr/>
            <p:nvPr/>
          </p:nvSpPr>
          <p:spPr>
            <a:xfrm rot="-5400000">
              <a:off x="9088924" y="2679343"/>
              <a:ext cx="43765" cy="28572"/>
            </a:xfrm>
            <a:custGeom>
              <a:avLst/>
              <a:gdLst/>
              <a:ahLst/>
              <a:cxnLst/>
              <a:rect l="l" t="t" r="r" b="b"/>
              <a:pathLst>
                <a:path w="458" h="299" extrusionOk="0">
                  <a:moveTo>
                    <a:pt x="0" y="1"/>
                  </a:moveTo>
                  <a:lnTo>
                    <a:pt x="0" y="299"/>
                  </a:lnTo>
                  <a:lnTo>
                    <a:pt x="457" y="299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9"/>
            <p:cNvSpPr/>
            <p:nvPr/>
          </p:nvSpPr>
          <p:spPr>
            <a:xfrm rot="-5400000">
              <a:off x="9088924" y="2766397"/>
              <a:ext cx="43765" cy="28572"/>
            </a:xfrm>
            <a:custGeom>
              <a:avLst/>
              <a:gdLst/>
              <a:ahLst/>
              <a:cxnLst/>
              <a:rect l="l" t="t" r="r" b="b"/>
              <a:pathLst>
                <a:path w="458" h="299" extrusionOk="0">
                  <a:moveTo>
                    <a:pt x="0" y="1"/>
                  </a:moveTo>
                  <a:lnTo>
                    <a:pt x="0" y="295"/>
                  </a:lnTo>
                  <a:lnTo>
                    <a:pt x="458" y="29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9"/>
            <p:cNvSpPr/>
            <p:nvPr/>
          </p:nvSpPr>
          <p:spPr>
            <a:xfrm rot="-5400000">
              <a:off x="9089115" y="2854025"/>
              <a:ext cx="43383" cy="27807"/>
            </a:xfrm>
            <a:custGeom>
              <a:avLst/>
              <a:gdLst/>
              <a:ahLst/>
              <a:cxnLst/>
              <a:rect l="l" t="t" r="r" b="b"/>
              <a:pathLst>
                <a:path w="454" h="291" extrusionOk="0">
                  <a:moveTo>
                    <a:pt x="0" y="1"/>
                  </a:moveTo>
                  <a:lnTo>
                    <a:pt x="0" y="291"/>
                  </a:lnTo>
                  <a:lnTo>
                    <a:pt x="454" y="291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9"/>
            <p:cNvSpPr/>
            <p:nvPr/>
          </p:nvSpPr>
          <p:spPr>
            <a:xfrm rot="-5400000">
              <a:off x="9088733" y="2941462"/>
              <a:ext cx="43765" cy="27425"/>
            </a:xfrm>
            <a:custGeom>
              <a:avLst/>
              <a:gdLst/>
              <a:ahLst/>
              <a:cxnLst/>
              <a:rect l="l" t="t" r="r" b="b"/>
              <a:pathLst>
                <a:path w="458" h="287" extrusionOk="0">
                  <a:moveTo>
                    <a:pt x="1" y="1"/>
                  </a:moveTo>
                  <a:lnTo>
                    <a:pt x="1" y="287"/>
                  </a:lnTo>
                  <a:lnTo>
                    <a:pt x="458" y="287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9"/>
            <p:cNvSpPr/>
            <p:nvPr/>
          </p:nvSpPr>
          <p:spPr>
            <a:xfrm rot="-5400000">
              <a:off x="9088876" y="3028660"/>
              <a:ext cx="43861" cy="27043"/>
            </a:xfrm>
            <a:custGeom>
              <a:avLst/>
              <a:gdLst/>
              <a:ahLst/>
              <a:cxnLst/>
              <a:rect l="l" t="t" r="r" b="b"/>
              <a:pathLst>
                <a:path w="459" h="283" extrusionOk="0">
                  <a:moveTo>
                    <a:pt x="1" y="1"/>
                  </a:moveTo>
                  <a:lnTo>
                    <a:pt x="1" y="283"/>
                  </a:lnTo>
                  <a:lnTo>
                    <a:pt x="458" y="283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9"/>
            <p:cNvSpPr/>
            <p:nvPr/>
          </p:nvSpPr>
          <p:spPr>
            <a:xfrm rot="-5400000">
              <a:off x="9088685" y="3116287"/>
              <a:ext cx="43861" cy="26661"/>
            </a:xfrm>
            <a:custGeom>
              <a:avLst/>
              <a:gdLst/>
              <a:ahLst/>
              <a:cxnLst/>
              <a:rect l="l" t="t" r="r" b="b"/>
              <a:pathLst>
                <a:path w="459" h="279" extrusionOk="0">
                  <a:moveTo>
                    <a:pt x="1" y="1"/>
                  </a:moveTo>
                  <a:lnTo>
                    <a:pt x="1" y="279"/>
                  </a:lnTo>
                  <a:lnTo>
                    <a:pt x="458" y="27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9"/>
            <p:cNvSpPr/>
            <p:nvPr/>
          </p:nvSpPr>
          <p:spPr>
            <a:xfrm rot="-5400000">
              <a:off x="9088924" y="3203485"/>
              <a:ext cx="43765" cy="26278"/>
            </a:xfrm>
            <a:custGeom>
              <a:avLst/>
              <a:gdLst/>
              <a:ahLst/>
              <a:cxnLst/>
              <a:rect l="l" t="t" r="r" b="b"/>
              <a:pathLst>
                <a:path w="458" h="275" extrusionOk="0">
                  <a:moveTo>
                    <a:pt x="0" y="1"/>
                  </a:moveTo>
                  <a:lnTo>
                    <a:pt x="0" y="275"/>
                  </a:lnTo>
                  <a:lnTo>
                    <a:pt x="457" y="275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9"/>
            <p:cNvSpPr/>
            <p:nvPr/>
          </p:nvSpPr>
          <p:spPr>
            <a:xfrm rot="-5400000">
              <a:off x="9088733" y="3290731"/>
              <a:ext cx="43765" cy="25896"/>
            </a:xfrm>
            <a:custGeom>
              <a:avLst/>
              <a:gdLst/>
              <a:ahLst/>
              <a:cxnLst/>
              <a:rect l="l" t="t" r="r" b="b"/>
              <a:pathLst>
                <a:path w="458" h="271" extrusionOk="0">
                  <a:moveTo>
                    <a:pt x="0" y="1"/>
                  </a:moveTo>
                  <a:lnTo>
                    <a:pt x="0" y="271"/>
                  </a:lnTo>
                  <a:lnTo>
                    <a:pt x="458" y="271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9"/>
            <p:cNvSpPr/>
            <p:nvPr/>
          </p:nvSpPr>
          <p:spPr>
            <a:xfrm rot="-5400000">
              <a:off x="9089163" y="3378215"/>
              <a:ext cx="43383" cy="25418"/>
            </a:xfrm>
            <a:custGeom>
              <a:avLst/>
              <a:gdLst/>
              <a:ahLst/>
              <a:cxnLst/>
              <a:rect l="l" t="t" r="r" b="b"/>
              <a:pathLst>
                <a:path w="454" h="266" extrusionOk="0">
                  <a:moveTo>
                    <a:pt x="0" y="0"/>
                  </a:moveTo>
                  <a:lnTo>
                    <a:pt x="0" y="266"/>
                  </a:lnTo>
                  <a:lnTo>
                    <a:pt x="454" y="266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9"/>
            <p:cNvSpPr/>
            <p:nvPr/>
          </p:nvSpPr>
          <p:spPr>
            <a:xfrm rot="-5400000">
              <a:off x="9088781" y="3465652"/>
              <a:ext cx="43765" cy="25036"/>
            </a:xfrm>
            <a:custGeom>
              <a:avLst/>
              <a:gdLst/>
              <a:ahLst/>
              <a:cxnLst/>
              <a:rect l="l" t="t" r="r" b="b"/>
              <a:pathLst>
                <a:path w="458" h="262" extrusionOk="0">
                  <a:moveTo>
                    <a:pt x="1" y="0"/>
                  </a:moveTo>
                  <a:lnTo>
                    <a:pt x="1" y="261"/>
                  </a:lnTo>
                  <a:lnTo>
                    <a:pt x="458" y="261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9"/>
            <p:cNvSpPr/>
            <p:nvPr/>
          </p:nvSpPr>
          <p:spPr>
            <a:xfrm rot="-5400000">
              <a:off x="9088924" y="3552850"/>
              <a:ext cx="43861" cy="24654"/>
            </a:xfrm>
            <a:custGeom>
              <a:avLst/>
              <a:gdLst/>
              <a:ahLst/>
              <a:cxnLst/>
              <a:rect l="l" t="t" r="r" b="b"/>
              <a:pathLst>
                <a:path w="459" h="258" extrusionOk="0">
                  <a:moveTo>
                    <a:pt x="1" y="0"/>
                  </a:moveTo>
                  <a:lnTo>
                    <a:pt x="1" y="257"/>
                  </a:lnTo>
                  <a:lnTo>
                    <a:pt x="458" y="25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9"/>
            <p:cNvSpPr/>
            <p:nvPr/>
          </p:nvSpPr>
          <p:spPr>
            <a:xfrm rot="-5400000">
              <a:off x="9088924" y="3640286"/>
              <a:ext cx="43479" cy="24272"/>
            </a:xfrm>
            <a:custGeom>
              <a:avLst/>
              <a:gdLst/>
              <a:ahLst/>
              <a:cxnLst/>
              <a:rect l="l" t="t" r="r" b="b"/>
              <a:pathLst>
                <a:path w="455" h="254" extrusionOk="0">
                  <a:moveTo>
                    <a:pt x="454" y="0"/>
                  </a:moveTo>
                  <a:lnTo>
                    <a:pt x="1" y="4"/>
                  </a:lnTo>
                  <a:lnTo>
                    <a:pt x="1" y="253"/>
                  </a:lnTo>
                  <a:lnTo>
                    <a:pt x="454" y="253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9"/>
            <p:cNvSpPr/>
            <p:nvPr/>
          </p:nvSpPr>
          <p:spPr>
            <a:xfrm rot="-5400000">
              <a:off x="9088972" y="3727675"/>
              <a:ext cx="43765" cy="23889"/>
            </a:xfrm>
            <a:custGeom>
              <a:avLst/>
              <a:gdLst/>
              <a:ahLst/>
              <a:cxnLst/>
              <a:rect l="l" t="t" r="r" b="b"/>
              <a:pathLst>
                <a:path w="458" h="250" extrusionOk="0">
                  <a:moveTo>
                    <a:pt x="0" y="0"/>
                  </a:moveTo>
                  <a:lnTo>
                    <a:pt x="0" y="249"/>
                  </a:lnTo>
                  <a:lnTo>
                    <a:pt x="457" y="249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9"/>
            <p:cNvSpPr/>
            <p:nvPr/>
          </p:nvSpPr>
          <p:spPr>
            <a:xfrm rot="-5400000">
              <a:off x="9088781" y="3814921"/>
              <a:ext cx="43765" cy="23507"/>
            </a:xfrm>
            <a:custGeom>
              <a:avLst/>
              <a:gdLst/>
              <a:ahLst/>
              <a:cxnLst/>
              <a:rect l="l" t="t" r="r" b="b"/>
              <a:pathLst>
                <a:path w="458" h="246" extrusionOk="0">
                  <a:moveTo>
                    <a:pt x="458" y="0"/>
                  </a:moveTo>
                  <a:lnTo>
                    <a:pt x="0" y="4"/>
                  </a:lnTo>
                  <a:lnTo>
                    <a:pt x="0" y="245"/>
                  </a:lnTo>
                  <a:lnTo>
                    <a:pt x="458" y="24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9"/>
            <p:cNvSpPr/>
            <p:nvPr/>
          </p:nvSpPr>
          <p:spPr>
            <a:xfrm rot="-5400000">
              <a:off x="9089163" y="3902357"/>
              <a:ext cx="43383" cy="23125"/>
            </a:xfrm>
            <a:custGeom>
              <a:avLst/>
              <a:gdLst/>
              <a:ahLst/>
              <a:cxnLst/>
              <a:rect l="l" t="t" r="r" b="b"/>
              <a:pathLst>
                <a:path w="454" h="242" extrusionOk="0">
                  <a:moveTo>
                    <a:pt x="0" y="0"/>
                  </a:moveTo>
                  <a:lnTo>
                    <a:pt x="0" y="237"/>
                  </a:lnTo>
                  <a:lnTo>
                    <a:pt x="454" y="241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9"/>
            <p:cNvSpPr/>
            <p:nvPr/>
          </p:nvSpPr>
          <p:spPr>
            <a:xfrm rot="-5400000">
              <a:off x="9088781" y="3989794"/>
              <a:ext cx="43765" cy="22743"/>
            </a:xfrm>
            <a:custGeom>
              <a:avLst/>
              <a:gdLst/>
              <a:ahLst/>
              <a:cxnLst/>
              <a:rect l="l" t="t" r="r" b="b"/>
              <a:pathLst>
                <a:path w="458" h="238" extrusionOk="0">
                  <a:moveTo>
                    <a:pt x="458" y="0"/>
                  </a:moveTo>
                  <a:lnTo>
                    <a:pt x="1" y="4"/>
                  </a:lnTo>
                  <a:lnTo>
                    <a:pt x="1" y="237"/>
                  </a:lnTo>
                  <a:lnTo>
                    <a:pt x="458" y="237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9"/>
            <p:cNvSpPr/>
            <p:nvPr/>
          </p:nvSpPr>
          <p:spPr>
            <a:xfrm rot="-5400000">
              <a:off x="9088924" y="4076992"/>
              <a:ext cx="43861" cy="22360"/>
            </a:xfrm>
            <a:custGeom>
              <a:avLst/>
              <a:gdLst/>
              <a:ahLst/>
              <a:cxnLst/>
              <a:rect l="l" t="t" r="r" b="b"/>
              <a:pathLst>
                <a:path w="459" h="234" extrusionOk="0">
                  <a:moveTo>
                    <a:pt x="1" y="0"/>
                  </a:moveTo>
                  <a:lnTo>
                    <a:pt x="1" y="229"/>
                  </a:lnTo>
                  <a:lnTo>
                    <a:pt x="458" y="233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9"/>
            <p:cNvSpPr/>
            <p:nvPr/>
          </p:nvSpPr>
          <p:spPr>
            <a:xfrm rot="-5400000">
              <a:off x="9088924" y="4164429"/>
              <a:ext cx="43479" cy="21978"/>
            </a:xfrm>
            <a:custGeom>
              <a:avLst/>
              <a:gdLst/>
              <a:ahLst/>
              <a:cxnLst/>
              <a:rect l="l" t="t" r="r" b="b"/>
              <a:pathLst>
                <a:path w="455" h="230" extrusionOk="0">
                  <a:moveTo>
                    <a:pt x="454" y="0"/>
                  </a:moveTo>
                  <a:lnTo>
                    <a:pt x="1" y="4"/>
                  </a:lnTo>
                  <a:lnTo>
                    <a:pt x="1" y="229"/>
                  </a:lnTo>
                  <a:lnTo>
                    <a:pt x="454" y="229"/>
                  </a:lnTo>
                  <a:lnTo>
                    <a:pt x="4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9"/>
            <p:cNvSpPr/>
            <p:nvPr/>
          </p:nvSpPr>
          <p:spPr>
            <a:xfrm rot="-5400000">
              <a:off x="9088972" y="4251817"/>
              <a:ext cx="43765" cy="21596"/>
            </a:xfrm>
            <a:custGeom>
              <a:avLst/>
              <a:gdLst/>
              <a:ahLst/>
              <a:cxnLst/>
              <a:rect l="l" t="t" r="r" b="b"/>
              <a:pathLst>
                <a:path w="458" h="226" extrusionOk="0">
                  <a:moveTo>
                    <a:pt x="0" y="0"/>
                  </a:moveTo>
                  <a:lnTo>
                    <a:pt x="0" y="221"/>
                  </a:lnTo>
                  <a:lnTo>
                    <a:pt x="458" y="22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9"/>
            <p:cNvSpPr/>
            <p:nvPr/>
          </p:nvSpPr>
          <p:spPr>
            <a:xfrm rot="-5400000">
              <a:off x="9088016" y="4339063"/>
              <a:ext cx="44530" cy="21978"/>
            </a:xfrm>
            <a:custGeom>
              <a:avLst/>
              <a:gdLst/>
              <a:ahLst/>
              <a:cxnLst/>
              <a:rect l="l" t="t" r="r" b="b"/>
              <a:pathLst>
                <a:path w="466" h="230" extrusionOk="0">
                  <a:moveTo>
                    <a:pt x="16" y="0"/>
                  </a:moveTo>
                  <a:lnTo>
                    <a:pt x="0" y="200"/>
                  </a:lnTo>
                  <a:cubicBezTo>
                    <a:pt x="155" y="217"/>
                    <a:pt x="311" y="225"/>
                    <a:pt x="466" y="229"/>
                  </a:cubicBezTo>
                  <a:lnTo>
                    <a:pt x="466" y="13"/>
                  </a:lnTo>
                  <a:cubicBezTo>
                    <a:pt x="315" y="13"/>
                    <a:pt x="168" y="8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9"/>
            <p:cNvSpPr/>
            <p:nvPr/>
          </p:nvSpPr>
          <p:spPr>
            <a:xfrm rot="-5400000">
              <a:off x="9077218" y="4423920"/>
              <a:ext cx="46154" cy="24749"/>
            </a:xfrm>
            <a:custGeom>
              <a:avLst/>
              <a:gdLst/>
              <a:ahLst/>
              <a:cxnLst/>
              <a:rect l="l" t="t" r="r" b="b"/>
              <a:pathLst>
                <a:path w="483" h="259" extrusionOk="0">
                  <a:moveTo>
                    <a:pt x="37" y="1"/>
                  </a:moveTo>
                  <a:lnTo>
                    <a:pt x="0" y="164"/>
                  </a:lnTo>
                  <a:cubicBezTo>
                    <a:pt x="151" y="197"/>
                    <a:pt x="298" y="230"/>
                    <a:pt x="454" y="258"/>
                  </a:cubicBezTo>
                  <a:lnTo>
                    <a:pt x="482" y="74"/>
                  </a:lnTo>
                  <a:cubicBezTo>
                    <a:pt x="331" y="58"/>
                    <a:pt x="184" y="34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9"/>
            <p:cNvSpPr/>
            <p:nvPr/>
          </p:nvSpPr>
          <p:spPr>
            <a:xfrm rot="-5400000">
              <a:off x="9055526" y="4507247"/>
              <a:ext cx="45772" cy="26278"/>
            </a:xfrm>
            <a:custGeom>
              <a:avLst/>
              <a:gdLst/>
              <a:ahLst/>
              <a:cxnLst/>
              <a:rect l="l" t="t" r="r" b="b"/>
              <a:pathLst>
                <a:path w="479" h="275" extrusionOk="0">
                  <a:moveTo>
                    <a:pt x="45" y="1"/>
                  </a:moveTo>
                  <a:lnTo>
                    <a:pt x="0" y="119"/>
                  </a:lnTo>
                  <a:cubicBezTo>
                    <a:pt x="143" y="177"/>
                    <a:pt x="290" y="230"/>
                    <a:pt x="433" y="275"/>
                  </a:cubicBezTo>
                  <a:lnTo>
                    <a:pt x="478" y="136"/>
                  </a:lnTo>
                  <a:cubicBezTo>
                    <a:pt x="331" y="95"/>
                    <a:pt x="188" y="5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9"/>
            <p:cNvSpPr/>
            <p:nvPr/>
          </p:nvSpPr>
          <p:spPr>
            <a:xfrm rot="-5400000">
              <a:off x="9023370" y="4586705"/>
              <a:ext cx="43383" cy="28189"/>
            </a:xfrm>
            <a:custGeom>
              <a:avLst/>
              <a:gdLst/>
              <a:ahLst/>
              <a:cxnLst/>
              <a:rect l="l" t="t" r="r" b="b"/>
              <a:pathLst>
                <a:path w="454" h="295" extrusionOk="0">
                  <a:moveTo>
                    <a:pt x="45" y="1"/>
                  </a:moveTo>
                  <a:lnTo>
                    <a:pt x="0" y="82"/>
                  </a:lnTo>
                  <a:cubicBezTo>
                    <a:pt x="131" y="160"/>
                    <a:pt x="270" y="229"/>
                    <a:pt x="408" y="295"/>
                  </a:cubicBezTo>
                  <a:lnTo>
                    <a:pt x="453" y="193"/>
                  </a:lnTo>
                  <a:cubicBezTo>
                    <a:pt x="315" y="131"/>
                    <a:pt x="176" y="70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9"/>
            <p:cNvSpPr/>
            <p:nvPr/>
          </p:nvSpPr>
          <p:spPr>
            <a:xfrm rot="-5400000">
              <a:off x="8981420" y="4661050"/>
              <a:ext cx="39847" cy="29814"/>
            </a:xfrm>
            <a:custGeom>
              <a:avLst/>
              <a:gdLst/>
              <a:ahLst/>
              <a:cxnLst/>
              <a:rect l="l" t="t" r="r" b="b"/>
              <a:pathLst>
                <a:path w="417" h="312" extrusionOk="0">
                  <a:moveTo>
                    <a:pt x="33" y="1"/>
                  </a:moveTo>
                  <a:lnTo>
                    <a:pt x="0" y="50"/>
                  </a:lnTo>
                  <a:cubicBezTo>
                    <a:pt x="123" y="144"/>
                    <a:pt x="245" y="230"/>
                    <a:pt x="376" y="311"/>
                  </a:cubicBezTo>
                  <a:lnTo>
                    <a:pt x="417" y="246"/>
                  </a:lnTo>
                  <a:cubicBezTo>
                    <a:pt x="286" y="168"/>
                    <a:pt x="159" y="87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9"/>
            <p:cNvSpPr/>
            <p:nvPr/>
          </p:nvSpPr>
          <p:spPr>
            <a:xfrm rot="-5400000">
              <a:off x="8930869" y="4729183"/>
              <a:ext cx="34878" cy="31343"/>
            </a:xfrm>
            <a:custGeom>
              <a:avLst/>
              <a:gdLst/>
              <a:ahLst/>
              <a:cxnLst/>
              <a:rect l="l" t="t" r="r" b="b"/>
              <a:pathLst>
                <a:path w="365" h="328" extrusionOk="0">
                  <a:moveTo>
                    <a:pt x="17" y="0"/>
                  </a:moveTo>
                  <a:lnTo>
                    <a:pt x="1" y="17"/>
                  </a:lnTo>
                  <a:cubicBezTo>
                    <a:pt x="111" y="123"/>
                    <a:pt x="221" y="229"/>
                    <a:pt x="340" y="327"/>
                  </a:cubicBezTo>
                  <a:lnTo>
                    <a:pt x="364" y="294"/>
                  </a:lnTo>
                  <a:cubicBezTo>
                    <a:pt x="246" y="200"/>
                    <a:pt x="132" y="102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9"/>
            <p:cNvSpPr/>
            <p:nvPr/>
          </p:nvSpPr>
          <p:spPr>
            <a:xfrm rot="-5400000">
              <a:off x="8887151" y="4790867"/>
              <a:ext cx="14525" cy="16436"/>
            </a:xfrm>
            <a:custGeom>
              <a:avLst/>
              <a:gdLst/>
              <a:ahLst/>
              <a:cxnLst/>
              <a:rect l="l" t="t" r="r" b="b"/>
              <a:pathLst>
                <a:path w="152" h="172" extrusionOk="0">
                  <a:moveTo>
                    <a:pt x="0" y="0"/>
                  </a:moveTo>
                  <a:lnTo>
                    <a:pt x="147" y="172"/>
                  </a:lnTo>
                  <a:lnTo>
                    <a:pt x="151" y="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57" name="Google Shape;857;p9"/>
            <p:cNvCxnSpPr/>
            <p:nvPr/>
          </p:nvCxnSpPr>
          <p:spPr>
            <a:xfrm>
              <a:off x="-379809" y="4910350"/>
              <a:ext cx="8913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Google Shape;859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B3C3C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gue.es/articulos/sofia-coppola-priscilla-entrevista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multimediaytransmedia.uniandes.edu.co/juan-jose-vergara/" TargetMode="External"/><Relationship Id="rId5" Type="http://schemas.openxmlformats.org/officeDocument/2006/relationships/hyperlink" Target="https://www.revistavanityfair.es/articulos/familia-sofia-coppola-francis-quienes-son-hijos-hermanos-primos" TargetMode="External"/><Relationship Id="rId4" Type="http://schemas.openxmlformats.org/officeDocument/2006/relationships/hyperlink" Target="https://www.youtube.com/watch?v=nsf7cMjPa2I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24"/>
          <p:cNvSpPr txBox="1">
            <a:spLocks noGrp="1"/>
          </p:cNvSpPr>
          <p:nvPr>
            <p:ph type="ctrTitle"/>
          </p:nvPr>
        </p:nvSpPr>
        <p:spPr>
          <a:xfrm flipH="1">
            <a:off x="713225" y="788750"/>
            <a:ext cx="4204800" cy="282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Sofía Coppola</a:t>
            </a:r>
            <a:endParaRPr/>
          </a:p>
        </p:txBody>
      </p:sp>
      <p:sp>
        <p:nvSpPr>
          <p:cNvPr id="2333" name="Google Shape;2333;p24"/>
          <p:cNvSpPr txBox="1">
            <a:spLocks noGrp="1"/>
          </p:cNvSpPr>
          <p:nvPr>
            <p:ph type="subTitle" idx="1"/>
          </p:nvPr>
        </p:nvSpPr>
        <p:spPr>
          <a:xfrm flipH="1">
            <a:off x="713250" y="4128200"/>
            <a:ext cx="2958600" cy="665700"/>
          </a:xfrm>
          <a:prstGeom prst="rect">
            <a:avLst/>
          </a:prstGeom>
          <a:solidFill>
            <a:srgbClr val="5F7D95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Paula Hurtado,   Irene Chaveli,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Isabella Di Nápoli, Carles Blasco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334" name="Google Shape;2334;p24"/>
          <p:cNvGrpSpPr/>
          <p:nvPr/>
        </p:nvGrpSpPr>
        <p:grpSpPr>
          <a:xfrm>
            <a:off x="6687925" y="1780716"/>
            <a:ext cx="2356806" cy="3362774"/>
            <a:chOff x="6687925" y="1780716"/>
            <a:chExt cx="2356806" cy="3362774"/>
          </a:xfrm>
        </p:grpSpPr>
        <p:sp>
          <p:nvSpPr>
            <p:cNvPr id="2335" name="Google Shape;2335;p24"/>
            <p:cNvSpPr/>
            <p:nvPr/>
          </p:nvSpPr>
          <p:spPr>
            <a:xfrm>
              <a:off x="7152778" y="2010515"/>
              <a:ext cx="1285356" cy="1540909"/>
            </a:xfrm>
            <a:custGeom>
              <a:avLst/>
              <a:gdLst/>
              <a:ahLst/>
              <a:cxnLst/>
              <a:rect l="l" t="t" r="r" b="b"/>
              <a:pathLst>
                <a:path w="33035" h="39603" extrusionOk="0">
                  <a:moveTo>
                    <a:pt x="32638" y="16207"/>
                  </a:moveTo>
                  <a:lnTo>
                    <a:pt x="32809" y="19446"/>
                  </a:lnTo>
                  <a:lnTo>
                    <a:pt x="32434" y="19491"/>
                  </a:lnTo>
                  <a:lnTo>
                    <a:pt x="32638" y="16207"/>
                  </a:lnTo>
                  <a:close/>
                  <a:moveTo>
                    <a:pt x="31784" y="238"/>
                  </a:moveTo>
                  <a:lnTo>
                    <a:pt x="32536" y="14325"/>
                  </a:lnTo>
                  <a:lnTo>
                    <a:pt x="32213" y="19520"/>
                  </a:lnTo>
                  <a:lnTo>
                    <a:pt x="396" y="23163"/>
                  </a:lnTo>
                  <a:lnTo>
                    <a:pt x="221" y="3754"/>
                  </a:lnTo>
                  <a:lnTo>
                    <a:pt x="31784" y="238"/>
                  </a:lnTo>
                  <a:close/>
                  <a:moveTo>
                    <a:pt x="31989" y="1"/>
                  </a:moveTo>
                  <a:lnTo>
                    <a:pt x="0" y="3562"/>
                  </a:lnTo>
                  <a:lnTo>
                    <a:pt x="90" y="13442"/>
                  </a:lnTo>
                  <a:lnTo>
                    <a:pt x="0" y="13442"/>
                  </a:lnTo>
                  <a:lnTo>
                    <a:pt x="0" y="39594"/>
                  </a:lnTo>
                  <a:lnTo>
                    <a:pt x="221" y="39594"/>
                  </a:lnTo>
                  <a:lnTo>
                    <a:pt x="221" y="23404"/>
                  </a:lnTo>
                  <a:lnTo>
                    <a:pt x="32205" y="19736"/>
                  </a:lnTo>
                  <a:lnTo>
                    <a:pt x="30980" y="39586"/>
                  </a:lnTo>
                  <a:lnTo>
                    <a:pt x="31196" y="39602"/>
                  </a:lnTo>
                  <a:lnTo>
                    <a:pt x="32426" y="19712"/>
                  </a:lnTo>
                  <a:lnTo>
                    <a:pt x="33034" y="19638"/>
                  </a:lnTo>
                  <a:lnTo>
                    <a:pt x="32752" y="14329"/>
                  </a:lnTo>
                  <a:lnTo>
                    <a:pt x="33030" y="9807"/>
                  </a:lnTo>
                  <a:lnTo>
                    <a:pt x="32818" y="9791"/>
                  </a:lnTo>
                  <a:lnTo>
                    <a:pt x="32650" y="12446"/>
                  </a:lnTo>
                  <a:lnTo>
                    <a:pt x="319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24"/>
            <p:cNvSpPr/>
            <p:nvPr/>
          </p:nvSpPr>
          <p:spPr>
            <a:xfrm>
              <a:off x="6766756" y="2143391"/>
              <a:ext cx="780474" cy="780474"/>
            </a:xfrm>
            <a:custGeom>
              <a:avLst/>
              <a:gdLst/>
              <a:ahLst/>
              <a:cxnLst/>
              <a:rect l="l" t="t" r="r" b="b"/>
              <a:pathLst>
                <a:path w="20059" h="20059" extrusionOk="0">
                  <a:moveTo>
                    <a:pt x="10027" y="0"/>
                  </a:moveTo>
                  <a:cubicBezTo>
                    <a:pt x="4489" y="0"/>
                    <a:pt x="0" y="4489"/>
                    <a:pt x="0" y="10027"/>
                  </a:cubicBezTo>
                  <a:cubicBezTo>
                    <a:pt x="0" y="15566"/>
                    <a:pt x="4489" y="20058"/>
                    <a:pt x="10027" y="20058"/>
                  </a:cubicBezTo>
                  <a:cubicBezTo>
                    <a:pt x="15566" y="20058"/>
                    <a:pt x="20058" y="15566"/>
                    <a:pt x="20058" y="10027"/>
                  </a:cubicBezTo>
                  <a:cubicBezTo>
                    <a:pt x="20058" y="4489"/>
                    <a:pt x="15566" y="0"/>
                    <a:pt x="100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24"/>
            <p:cNvSpPr/>
            <p:nvPr/>
          </p:nvSpPr>
          <p:spPr>
            <a:xfrm>
              <a:off x="6796638" y="2173274"/>
              <a:ext cx="720710" cy="720710"/>
            </a:xfrm>
            <a:custGeom>
              <a:avLst/>
              <a:gdLst/>
              <a:ahLst/>
              <a:cxnLst/>
              <a:rect l="l" t="t" r="r" b="b"/>
              <a:pathLst>
                <a:path w="18523" h="18523" extrusionOk="0">
                  <a:moveTo>
                    <a:pt x="9259" y="225"/>
                  </a:moveTo>
                  <a:cubicBezTo>
                    <a:pt x="14246" y="225"/>
                    <a:pt x="18298" y="4276"/>
                    <a:pt x="18298" y="9259"/>
                  </a:cubicBezTo>
                  <a:cubicBezTo>
                    <a:pt x="18298" y="14242"/>
                    <a:pt x="14242" y="18298"/>
                    <a:pt x="9259" y="18298"/>
                  </a:cubicBezTo>
                  <a:cubicBezTo>
                    <a:pt x="4281" y="18298"/>
                    <a:pt x="225" y="14242"/>
                    <a:pt x="225" y="9259"/>
                  </a:cubicBezTo>
                  <a:cubicBezTo>
                    <a:pt x="225" y="4276"/>
                    <a:pt x="4277" y="225"/>
                    <a:pt x="9259" y="225"/>
                  </a:cubicBezTo>
                  <a:close/>
                  <a:moveTo>
                    <a:pt x="9259" y="0"/>
                  </a:moveTo>
                  <a:cubicBezTo>
                    <a:pt x="4154" y="0"/>
                    <a:pt x="0" y="4154"/>
                    <a:pt x="0" y="9259"/>
                  </a:cubicBezTo>
                  <a:cubicBezTo>
                    <a:pt x="0" y="14369"/>
                    <a:pt x="4154" y="18523"/>
                    <a:pt x="9259" y="18523"/>
                  </a:cubicBezTo>
                  <a:cubicBezTo>
                    <a:pt x="14369" y="18523"/>
                    <a:pt x="18523" y="14369"/>
                    <a:pt x="18523" y="9259"/>
                  </a:cubicBezTo>
                  <a:cubicBezTo>
                    <a:pt x="18523" y="4154"/>
                    <a:pt x="14369" y="0"/>
                    <a:pt x="92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24"/>
            <p:cNvSpPr/>
            <p:nvPr/>
          </p:nvSpPr>
          <p:spPr>
            <a:xfrm>
              <a:off x="6826832" y="2203467"/>
              <a:ext cx="660323" cy="660323"/>
            </a:xfrm>
            <a:custGeom>
              <a:avLst/>
              <a:gdLst/>
              <a:ahLst/>
              <a:cxnLst/>
              <a:rect l="l" t="t" r="r" b="b"/>
              <a:pathLst>
                <a:path w="16971" h="16971" extrusionOk="0">
                  <a:moveTo>
                    <a:pt x="8483" y="225"/>
                  </a:moveTo>
                  <a:cubicBezTo>
                    <a:pt x="13037" y="225"/>
                    <a:pt x="16742" y="3933"/>
                    <a:pt x="16742" y="8483"/>
                  </a:cubicBezTo>
                  <a:cubicBezTo>
                    <a:pt x="16742" y="13037"/>
                    <a:pt x="13037" y="16742"/>
                    <a:pt x="8483" y="16742"/>
                  </a:cubicBezTo>
                  <a:cubicBezTo>
                    <a:pt x="3929" y="16742"/>
                    <a:pt x="225" y="13037"/>
                    <a:pt x="225" y="8483"/>
                  </a:cubicBezTo>
                  <a:cubicBezTo>
                    <a:pt x="225" y="3929"/>
                    <a:pt x="3929" y="225"/>
                    <a:pt x="8483" y="225"/>
                  </a:cubicBezTo>
                  <a:close/>
                  <a:moveTo>
                    <a:pt x="8483" y="0"/>
                  </a:moveTo>
                  <a:cubicBezTo>
                    <a:pt x="3807" y="0"/>
                    <a:pt x="0" y="3807"/>
                    <a:pt x="0" y="8483"/>
                  </a:cubicBezTo>
                  <a:cubicBezTo>
                    <a:pt x="0" y="13164"/>
                    <a:pt x="3807" y="16971"/>
                    <a:pt x="8483" y="16971"/>
                  </a:cubicBezTo>
                  <a:cubicBezTo>
                    <a:pt x="13164" y="16971"/>
                    <a:pt x="16971" y="13164"/>
                    <a:pt x="16971" y="8483"/>
                  </a:cubicBezTo>
                  <a:cubicBezTo>
                    <a:pt x="16971" y="3803"/>
                    <a:pt x="13164" y="0"/>
                    <a:pt x="8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24"/>
            <p:cNvSpPr/>
            <p:nvPr/>
          </p:nvSpPr>
          <p:spPr>
            <a:xfrm>
              <a:off x="6857026" y="2233661"/>
              <a:ext cx="599936" cy="599936"/>
            </a:xfrm>
            <a:custGeom>
              <a:avLst/>
              <a:gdLst/>
              <a:ahLst/>
              <a:cxnLst/>
              <a:rect l="l" t="t" r="r" b="b"/>
              <a:pathLst>
                <a:path w="15419" h="15419" extrusionOk="0">
                  <a:moveTo>
                    <a:pt x="7707" y="229"/>
                  </a:moveTo>
                  <a:cubicBezTo>
                    <a:pt x="11837" y="229"/>
                    <a:pt x="15190" y="3582"/>
                    <a:pt x="15190" y="7707"/>
                  </a:cubicBezTo>
                  <a:cubicBezTo>
                    <a:pt x="15190" y="11833"/>
                    <a:pt x="11837" y="15190"/>
                    <a:pt x="7707" y="15190"/>
                  </a:cubicBezTo>
                  <a:cubicBezTo>
                    <a:pt x="3582" y="15190"/>
                    <a:pt x="229" y="11833"/>
                    <a:pt x="229" y="7707"/>
                  </a:cubicBezTo>
                  <a:cubicBezTo>
                    <a:pt x="229" y="3582"/>
                    <a:pt x="3582" y="229"/>
                    <a:pt x="7707" y="229"/>
                  </a:cubicBezTo>
                  <a:close/>
                  <a:moveTo>
                    <a:pt x="7707" y="0"/>
                  </a:moveTo>
                  <a:cubicBezTo>
                    <a:pt x="3460" y="0"/>
                    <a:pt x="0" y="3460"/>
                    <a:pt x="0" y="7711"/>
                  </a:cubicBezTo>
                  <a:cubicBezTo>
                    <a:pt x="0" y="11963"/>
                    <a:pt x="3456" y="15419"/>
                    <a:pt x="7707" y="15419"/>
                  </a:cubicBezTo>
                  <a:cubicBezTo>
                    <a:pt x="11959" y="15419"/>
                    <a:pt x="15419" y="11963"/>
                    <a:pt x="15419" y="7711"/>
                  </a:cubicBezTo>
                  <a:cubicBezTo>
                    <a:pt x="15419" y="3460"/>
                    <a:pt x="11959" y="0"/>
                    <a:pt x="77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24"/>
            <p:cNvSpPr/>
            <p:nvPr/>
          </p:nvSpPr>
          <p:spPr>
            <a:xfrm>
              <a:off x="6887376" y="2264011"/>
              <a:ext cx="539239" cy="539239"/>
            </a:xfrm>
            <a:custGeom>
              <a:avLst/>
              <a:gdLst/>
              <a:ahLst/>
              <a:cxnLst/>
              <a:rect l="l" t="t" r="r" b="b"/>
              <a:pathLst>
                <a:path w="13859" h="13859" extrusionOk="0">
                  <a:moveTo>
                    <a:pt x="6927" y="225"/>
                  </a:moveTo>
                  <a:cubicBezTo>
                    <a:pt x="10624" y="225"/>
                    <a:pt x="13634" y="3231"/>
                    <a:pt x="13634" y="6927"/>
                  </a:cubicBezTo>
                  <a:cubicBezTo>
                    <a:pt x="13634" y="10624"/>
                    <a:pt x="10628" y="13634"/>
                    <a:pt x="6927" y="13634"/>
                  </a:cubicBezTo>
                  <a:cubicBezTo>
                    <a:pt x="3231" y="13634"/>
                    <a:pt x="225" y="10628"/>
                    <a:pt x="225" y="6927"/>
                  </a:cubicBezTo>
                  <a:cubicBezTo>
                    <a:pt x="225" y="3231"/>
                    <a:pt x="3231" y="225"/>
                    <a:pt x="6927" y="225"/>
                  </a:cubicBezTo>
                  <a:close/>
                  <a:moveTo>
                    <a:pt x="6927" y="0"/>
                  </a:moveTo>
                  <a:cubicBezTo>
                    <a:pt x="3109" y="0"/>
                    <a:pt x="0" y="3109"/>
                    <a:pt x="0" y="6927"/>
                  </a:cubicBezTo>
                  <a:cubicBezTo>
                    <a:pt x="0" y="10750"/>
                    <a:pt x="3109" y="13858"/>
                    <a:pt x="6927" y="13858"/>
                  </a:cubicBezTo>
                  <a:cubicBezTo>
                    <a:pt x="10750" y="13858"/>
                    <a:pt x="13858" y="10750"/>
                    <a:pt x="13858" y="6927"/>
                  </a:cubicBezTo>
                  <a:cubicBezTo>
                    <a:pt x="13858" y="3104"/>
                    <a:pt x="10750" y="0"/>
                    <a:pt x="69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24"/>
            <p:cNvSpPr/>
            <p:nvPr/>
          </p:nvSpPr>
          <p:spPr>
            <a:xfrm>
              <a:off x="6898815" y="2294204"/>
              <a:ext cx="497606" cy="478813"/>
            </a:xfrm>
            <a:custGeom>
              <a:avLst/>
              <a:gdLst/>
              <a:ahLst/>
              <a:cxnLst/>
              <a:rect l="l" t="t" r="r" b="b"/>
              <a:pathLst>
                <a:path w="12789" h="12306" extrusionOk="0">
                  <a:moveTo>
                    <a:pt x="6633" y="226"/>
                  </a:moveTo>
                  <a:cubicBezTo>
                    <a:pt x="7398" y="226"/>
                    <a:pt x="8169" y="374"/>
                    <a:pt x="8904" y="678"/>
                  </a:cubicBezTo>
                  <a:cubicBezTo>
                    <a:pt x="11118" y="1593"/>
                    <a:pt x="12564" y="3754"/>
                    <a:pt x="12564" y="6151"/>
                  </a:cubicBezTo>
                  <a:cubicBezTo>
                    <a:pt x="12560" y="9423"/>
                    <a:pt x="9909" y="12078"/>
                    <a:pt x="6633" y="12082"/>
                  </a:cubicBezTo>
                  <a:cubicBezTo>
                    <a:pt x="4236" y="12082"/>
                    <a:pt x="2075" y="10636"/>
                    <a:pt x="1160" y="8422"/>
                  </a:cubicBezTo>
                  <a:cubicBezTo>
                    <a:pt x="241" y="6209"/>
                    <a:pt x="748" y="3656"/>
                    <a:pt x="2443" y="1961"/>
                  </a:cubicBezTo>
                  <a:cubicBezTo>
                    <a:pt x="3576" y="828"/>
                    <a:pt x="5091" y="226"/>
                    <a:pt x="6633" y="226"/>
                  </a:cubicBezTo>
                  <a:close/>
                  <a:moveTo>
                    <a:pt x="6633" y="0"/>
                  </a:moveTo>
                  <a:cubicBezTo>
                    <a:pt x="4146" y="0"/>
                    <a:pt x="1904" y="1499"/>
                    <a:pt x="952" y="3799"/>
                  </a:cubicBezTo>
                  <a:cubicBezTo>
                    <a:pt x="0" y="6098"/>
                    <a:pt x="527" y="8745"/>
                    <a:pt x="2284" y="10505"/>
                  </a:cubicBezTo>
                  <a:cubicBezTo>
                    <a:pt x="3460" y="11682"/>
                    <a:pt x="5033" y="12306"/>
                    <a:pt x="6633" y="12306"/>
                  </a:cubicBezTo>
                  <a:cubicBezTo>
                    <a:pt x="7427" y="12306"/>
                    <a:pt x="8228" y="12152"/>
                    <a:pt x="8990" y="11837"/>
                  </a:cubicBezTo>
                  <a:cubicBezTo>
                    <a:pt x="11289" y="10885"/>
                    <a:pt x="12788" y="8639"/>
                    <a:pt x="12788" y="6151"/>
                  </a:cubicBezTo>
                  <a:cubicBezTo>
                    <a:pt x="12784" y="2753"/>
                    <a:pt x="10032" y="4"/>
                    <a:pt x="66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24"/>
            <p:cNvSpPr/>
            <p:nvPr/>
          </p:nvSpPr>
          <p:spPr>
            <a:xfrm>
              <a:off x="6931227" y="2324398"/>
              <a:ext cx="435002" cy="418426"/>
            </a:xfrm>
            <a:custGeom>
              <a:avLst/>
              <a:gdLst/>
              <a:ahLst/>
              <a:cxnLst/>
              <a:rect l="l" t="t" r="r" b="b"/>
              <a:pathLst>
                <a:path w="11180" h="10754" extrusionOk="0">
                  <a:moveTo>
                    <a:pt x="5803" y="226"/>
                  </a:moveTo>
                  <a:cubicBezTo>
                    <a:pt x="6466" y="226"/>
                    <a:pt x="7135" y="354"/>
                    <a:pt x="7773" y="617"/>
                  </a:cubicBezTo>
                  <a:cubicBezTo>
                    <a:pt x="9697" y="1414"/>
                    <a:pt x="10951" y="3292"/>
                    <a:pt x="10955" y="5375"/>
                  </a:cubicBezTo>
                  <a:cubicBezTo>
                    <a:pt x="10951" y="8218"/>
                    <a:pt x="8647" y="10526"/>
                    <a:pt x="5800" y="10530"/>
                  </a:cubicBezTo>
                  <a:cubicBezTo>
                    <a:pt x="3717" y="10526"/>
                    <a:pt x="1843" y="9272"/>
                    <a:pt x="1042" y="7348"/>
                  </a:cubicBezTo>
                  <a:cubicBezTo>
                    <a:pt x="246" y="5424"/>
                    <a:pt x="687" y="3211"/>
                    <a:pt x="2161" y="1736"/>
                  </a:cubicBezTo>
                  <a:cubicBezTo>
                    <a:pt x="3145" y="750"/>
                    <a:pt x="4462" y="226"/>
                    <a:pt x="5803" y="226"/>
                  </a:cubicBezTo>
                  <a:close/>
                  <a:moveTo>
                    <a:pt x="5800" y="0"/>
                  </a:moveTo>
                  <a:cubicBezTo>
                    <a:pt x="3628" y="0"/>
                    <a:pt x="1667" y="1311"/>
                    <a:pt x="834" y="3321"/>
                  </a:cubicBezTo>
                  <a:cubicBezTo>
                    <a:pt x="1" y="5330"/>
                    <a:pt x="462" y="7642"/>
                    <a:pt x="2002" y="9178"/>
                  </a:cubicBezTo>
                  <a:cubicBezTo>
                    <a:pt x="3029" y="10208"/>
                    <a:pt x="4406" y="10754"/>
                    <a:pt x="5806" y="10754"/>
                  </a:cubicBezTo>
                  <a:cubicBezTo>
                    <a:pt x="6498" y="10754"/>
                    <a:pt x="7195" y="10620"/>
                    <a:pt x="7859" y="10346"/>
                  </a:cubicBezTo>
                  <a:cubicBezTo>
                    <a:pt x="9868" y="9513"/>
                    <a:pt x="11179" y="7548"/>
                    <a:pt x="11179" y="5375"/>
                  </a:cubicBezTo>
                  <a:cubicBezTo>
                    <a:pt x="11175" y="2406"/>
                    <a:pt x="8770" y="4"/>
                    <a:pt x="5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24"/>
            <p:cNvSpPr/>
            <p:nvPr/>
          </p:nvSpPr>
          <p:spPr>
            <a:xfrm>
              <a:off x="6963989" y="2354748"/>
              <a:ext cx="372047" cy="357962"/>
            </a:xfrm>
            <a:custGeom>
              <a:avLst/>
              <a:gdLst/>
              <a:ahLst/>
              <a:cxnLst/>
              <a:rect l="l" t="t" r="r" b="b"/>
              <a:pathLst>
                <a:path w="9562" h="9200" extrusionOk="0">
                  <a:moveTo>
                    <a:pt x="4962" y="225"/>
                  </a:moveTo>
                  <a:cubicBezTo>
                    <a:pt x="5523" y="225"/>
                    <a:pt x="6090" y="333"/>
                    <a:pt x="6629" y="556"/>
                  </a:cubicBezTo>
                  <a:cubicBezTo>
                    <a:pt x="8267" y="1234"/>
                    <a:pt x="9333" y="2827"/>
                    <a:pt x="9333" y="4595"/>
                  </a:cubicBezTo>
                  <a:cubicBezTo>
                    <a:pt x="9333" y="7009"/>
                    <a:pt x="7376" y="8970"/>
                    <a:pt x="4958" y="8970"/>
                  </a:cubicBezTo>
                  <a:lnTo>
                    <a:pt x="4958" y="8974"/>
                  </a:lnTo>
                  <a:cubicBezTo>
                    <a:pt x="3190" y="8974"/>
                    <a:pt x="1597" y="7908"/>
                    <a:pt x="919" y="6274"/>
                  </a:cubicBezTo>
                  <a:cubicBezTo>
                    <a:pt x="241" y="4640"/>
                    <a:pt x="617" y="2762"/>
                    <a:pt x="1867" y="1508"/>
                  </a:cubicBezTo>
                  <a:cubicBezTo>
                    <a:pt x="2704" y="670"/>
                    <a:pt x="3823" y="225"/>
                    <a:pt x="4962" y="225"/>
                  </a:cubicBezTo>
                  <a:close/>
                  <a:moveTo>
                    <a:pt x="4958" y="1"/>
                  </a:moveTo>
                  <a:cubicBezTo>
                    <a:pt x="3100" y="1"/>
                    <a:pt x="1421" y="1120"/>
                    <a:pt x="711" y="2839"/>
                  </a:cubicBezTo>
                  <a:cubicBezTo>
                    <a:pt x="0" y="4559"/>
                    <a:pt x="392" y="6539"/>
                    <a:pt x="1711" y="7855"/>
                  </a:cubicBezTo>
                  <a:cubicBezTo>
                    <a:pt x="2590" y="8733"/>
                    <a:pt x="3764" y="9200"/>
                    <a:pt x="4959" y="9200"/>
                  </a:cubicBezTo>
                  <a:cubicBezTo>
                    <a:pt x="5553" y="9200"/>
                    <a:pt x="6152" y="9084"/>
                    <a:pt x="6723" y="8847"/>
                  </a:cubicBezTo>
                  <a:cubicBezTo>
                    <a:pt x="8442" y="8136"/>
                    <a:pt x="9561" y="6458"/>
                    <a:pt x="9561" y="4595"/>
                  </a:cubicBezTo>
                  <a:cubicBezTo>
                    <a:pt x="9553" y="2059"/>
                    <a:pt x="7499" y="5"/>
                    <a:pt x="4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24"/>
            <p:cNvSpPr/>
            <p:nvPr/>
          </p:nvSpPr>
          <p:spPr>
            <a:xfrm>
              <a:off x="6996556" y="2384941"/>
              <a:ext cx="309131" cy="297420"/>
            </a:xfrm>
            <a:custGeom>
              <a:avLst/>
              <a:gdLst/>
              <a:ahLst/>
              <a:cxnLst/>
              <a:rect l="l" t="t" r="r" b="b"/>
              <a:pathLst>
                <a:path w="7945" h="7644" extrusionOk="0">
                  <a:moveTo>
                    <a:pt x="4122" y="225"/>
                  </a:moveTo>
                  <a:cubicBezTo>
                    <a:pt x="4586" y="225"/>
                    <a:pt x="5053" y="315"/>
                    <a:pt x="5498" y="499"/>
                  </a:cubicBezTo>
                  <a:cubicBezTo>
                    <a:pt x="6842" y="1054"/>
                    <a:pt x="7720" y="2365"/>
                    <a:pt x="7720" y="3819"/>
                  </a:cubicBezTo>
                  <a:cubicBezTo>
                    <a:pt x="7720" y="5804"/>
                    <a:pt x="6110" y="7418"/>
                    <a:pt x="4121" y="7418"/>
                  </a:cubicBezTo>
                  <a:cubicBezTo>
                    <a:pt x="2667" y="7418"/>
                    <a:pt x="1356" y="6540"/>
                    <a:pt x="801" y="5196"/>
                  </a:cubicBezTo>
                  <a:cubicBezTo>
                    <a:pt x="245" y="3852"/>
                    <a:pt x="552" y="2308"/>
                    <a:pt x="1581" y="1279"/>
                  </a:cubicBezTo>
                  <a:cubicBezTo>
                    <a:pt x="2267" y="590"/>
                    <a:pt x="3186" y="225"/>
                    <a:pt x="4122" y="225"/>
                  </a:cubicBezTo>
                  <a:close/>
                  <a:moveTo>
                    <a:pt x="4121" y="1"/>
                  </a:moveTo>
                  <a:cubicBezTo>
                    <a:pt x="2578" y="1"/>
                    <a:pt x="1185" y="932"/>
                    <a:pt x="593" y="2357"/>
                  </a:cubicBezTo>
                  <a:cubicBezTo>
                    <a:pt x="0" y="3787"/>
                    <a:pt x="327" y="5433"/>
                    <a:pt x="1422" y="6523"/>
                  </a:cubicBezTo>
                  <a:cubicBezTo>
                    <a:pt x="2154" y="7255"/>
                    <a:pt x="3130" y="7644"/>
                    <a:pt x="4125" y="7644"/>
                  </a:cubicBezTo>
                  <a:cubicBezTo>
                    <a:pt x="4617" y="7644"/>
                    <a:pt x="5114" y="7548"/>
                    <a:pt x="5588" y="7352"/>
                  </a:cubicBezTo>
                  <a:cubicBezTo>
                    <a:pt x="7013" y="6760"/>
                    <a:pt x="7944" y="5367"/>
                    <a:pt x="7944" y="3819"/>
                  </a:cubicBezTo>
                  <a:cubicBezTo>
                    <a:pt x="7940" y="1712"/>
                    <a:pt x="6233" y="1"/>
                    <a:pt x="4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24"/>
            <p:cNvSpPr/>
            <p:nvPr/>
          </p:nvSpPr>
          <p:spPr>
            <a:xfrm>
              <a:off x="7350478" y="4327576"/>
              <a:ext cx="818316" cy="46575"/>
            </a:xfrm>
            <a:custGeom>
              <a:avLst/>
              <a:gdLst/>
              <a:ahLst/>
              <a:cxnLst/>
              <a:rect l="l" t="t" r="r" b="b"/>
              <a:pathLst>
                <a:path w="21031" h="1197" extrusionOk="0">
                  <a:moveTo>
                    <a:pt x="196" y="0"/>
                  </a:moveTo>
                  <a:lnTo>
                    <a:pt x="0" y="1197"/>
                  </a:lnTo>
                  <a:lnTo>
                    <a:pt x="21030" y="1197"/>
                  </a:lnTo>
                  <a:lnTo>
                    <a:pt x="2083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24"/>
            <p:cNvSpPr/>
            <p:nvPr/>
          </p:nvSpPr>
          <p:spPr>
            <a:xfrm>
              <a:off x="7449152" y="3943306"/>
              <a:ext cx="620908" cy="1199523"/>
            </a:xfrm>
            <a:custGeom>
              <a:avLst/>
              <a:gdLst/>
              <a:ahLst/>
              <a:cxnLst/>
              <a:rect l="l" t="t" r="r" b="b"/>
              <a:pathLst>
                <a:path w="15958" h="30829" extrusionOk="0">
                  <a:moveTo>
                    <a:pt x="1945" y="0"/>
                  </a:moveTo>
                  <a:lnTo>
                    <a:pt x="0" y="30817"/>
                  </a:lnTo>
                  <a:lnTo>
                    <a:pt x="217" y="30829"/>
                  </a:lnTo>
                  <a:lnTo>
                    <a:pt x="2145" y="217"/>
                  </a:lnTo>
                  <a:lnTo>
                    <a:pt x="13814" y="217"/>
                  </a:lnTo>
                  <a:lnTo>
                    <a:pt x="15741" y="30829"/>
                  </a:lnTo>
                  <a:lnTo>
                    <a:pt x="15958" y="30817"/>
                  </a:lnTo>
                  <a:lnTo>
                    <a:pt x="14022" y="102"/>
                  </a:lnTo>
                  <a:lnTo>
                    <a:pt x="1401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24"/>
            <p:cNvSpPr/>
            <p:nvPr/>
          </p:nvSpPr>
          <p:spPr>
            <a:xfrm>
              <a:off x="7223010" y="3943306"/>
              <a:ext cx="1073030" cy="1200184"/>
            </a:xfrm>
            <a:custGeom>
              <a:avLst/>
              <a:gdLst/>
              <a:ahLst/>
              <a:cxnLst/>
              <a:rect l="l" t="t" r="r" b="b"/>
              <a:pathLst>
                <a:path w="27578" h="30846" extrusionOk="0">
                  <a:moveTo>
                    <a:pt x="5829" y="0"/>
                  </a:moveTo>
                  <a:lnTo>
                    <a:pt x="0" y="30804"/>
                  </a:lnTo>
                  <a:lnTo>
                    <a:pt x="217" y="30845"/>
                  </a:lnTo>
                  <a:lnTo>
                    <a:pt x="6008" y="217"/>
                  </a:lnTo>
                  <a:lnTo>
                    <a:pt x="21574" y="217"/>
                  </a:lnTo>
                  <a:lnTo>
                    <a:pt x="27365" y="30845"/>
                  </a:lnTo>
                  <a:lnTo>
                    <a:pt x="27578" y="30804"/>
                  </a:lnTo>
                  <a:lnTo>
                    <a:pt x="21753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24"/>
            <p:cNvSpPr/>
            <p:nvPr/>
          </p:nvSpPr>
          <p:spPr>
            <a:xfrm>
              <a:off x="6694462" y="3153015"/>
              <a:ext cx="356493" cy="611860"/>
            </a:xfrm>
            <a:custGeom>
              <a:avLst/>
              <a:gdLst/>
              <a:ahLst/>
              <a:cxnLst/>
              <a:rect l="l" t="t" r="r" b="b"/>
              <a:pathLst>
                <a:path w="9162" h="15725" extrusionOk="0">
                  <a:moveTo>
                    <a:pt x="0" y="0"/>
                  </a:moveTo>
                  <a:lnTo>
                    <a:pt x="0" y="15725"/>
                  </a:lnTo>
                  <a:lnTo>
                    <a:pt x="9161" y="11359"/>
                  </a:lnTo>
                  <a:lnTo>
                    <a:pt x="9161" y="43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24"/>
            <p:cNvSpPr/>
            <p:nvPr/>
          </p:nvSpPr>
          <p:spPr>
            <a:xfrm>
              <a:off x="8358003" y="3796617"/>
              <a:ext cx="497295" cy="312011"/>
            </a:xfrm>
            <a:custGeom>
              <a:avLst/>
              <a:gdLst/>
              <a:ahLst/>
              <a:cxnLst/>
              <a:rect l="l" t="t" r="r" b="b"/>
              <a:pathLst>
                <a:path w="12781" h="8019" extrusionOk="0">
                  <a:moveTo>
                    <a:pt x="1" y="1"/>
                  </a:moveTo>
                  <a:lnTo>
                    <a:pt x="1" y="3836"/>
                  </a:lnTo>
                  <a:lnTo>
                    <a:pt x="12711" y="8018"/>
                  </a:lnTo>
                  <a:lnTo>
                    <a:pt x="12780" y="7814"/>
                  </a:lnTo>
                  <a:lnTo>
                    <a:pt x="217" y="3676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24"/>
            <p:cNvSpPr/>
            <p:nvPr/>
          </p:nvSpPr>
          <p:spPr>
            <a:xfrm>
              <a:off x="8617530" y="4007039"/>
              <a:ext cx="370968" cy="162916"/>
            </a:xfrm>
            <a:custGeom>
              <a:avLst/>
              <a:gdLst/>
              <a:ahLst/>
              <a:cxnLst/>
              <a:rect l="l" t="t" r="r" b="b"/>
              <a:pathLst>
                <a:path w="9534" h="4187" extrusionOk="0">
                  <a:moveTo>
                    <a:pt x="396" y="0"/>
                  </a:moveTo>
                  <a:lnTo>
                    <a:pt x="0" y="1221"/>
                  </a:lnTo>
                  <a:lnTo>
                    <a:pt x="9137" y="4187"/>
                  </a:lnTo>
                  <a:lnTo>
                    <a:pt x="9533" y="2969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24"/>
            <p:cNvSpPr/>
            <p:nvPr/>
          </p:nvSpPr>
          <p:spPr>
            <a:xfrm>
              <a:off x="8446055" y="3268382"/>
              <a:ext cx="308470" cy="150383"/>
            </a:xfrm>
            <a:custGeom>
              <a:avLst/>
              <a:gdLst/>
              <a:ahLst/>
              <a:cxnLst/>
              <a:rect l="l" t="t" r="r" b="b"/>
              <a:pathLst>
                <a:path w="7928" h="3865" extrusionOk="0">
                  <a:moveTo>
                    <a:pt x="0" y="0"/>
                  </a:moveTo>
                  <a:lnTo>
                    <a:pt x="0" y="3864"/>
                  </a:lnTo>
                  <a:lnTo>
                    <a:pt x="5347" y="3864"/>
                  </a:lnTo>
                  <a:lnTo>
                    <a:pt x="7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24"/>
            <p:cNvSpPr/>
            <p:nvPr/>
          </p:nvSpPr>
          <p:spPr>
            <a:xfrm>
              <a:off x="6950292" y="3268382"/>
              <a:ext cx="100657" cy="381113"/>
            </a:xfrm>
            <a:custGeom>
              <a:avLst/>
              <a:gdLst/>
              <a:ahLst/>
              <a:cxnLst/>
              <a:rect l="l" t="t" r="r" b="b"/>
              <a:pathLst>
                <a:path w="2587" h="9795" extrusionOk="0">
                  <a:moveTo>
                    <a:pt x="1" y="0"/>
                  </a:moveTo>
                  <a:lnTo>
                    <a:pt x="1" y="9794"/>
                  </a:lnTo>
                  <a:lnTo>
                    <a:pt x="2586" y="9794"/>
                  </a:lnTo>
                  <a:lnTo>
                    <a:pt x="25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24"/>
            <p:cNvSpPr/>
            <p:nvPr/>
          </p:nvSpPr>
          <p:spPr>
            <a:xfrm>
              <a:off x="6950292" y="3279665"/>
              <a:ext cx="100657" cy="8443"/>
            </a:xfrm>
            <a:custGeom>
              <a:avLst/>
              <a:gdLst/>
              <a:ahLst/>
              <a:cxnLst/>
              <a:rect l="l" t="t" r="r" b="b"/>
              <a:pathLst>
                <a:path w="2587" h="217" extrusionOk="0">
                  <a:moveTo>
                    <a:pt x="1" y="0"/>
                  </a:moveTo>
                  <a:lnTo>
                    <a:pt x="1" y="217"/>
                  </a:lnTo>
                  <a:lnTo>
                    <a:pt x="2586" y="217"/>
                  </a:lnTo>
                  <a:lnTo>
                    <a:pt x="25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24"/>
            <p:cNvSpPr/>
            <p:nvPr/>
          </p:nvSpPr>
          <p:spPr>
            <a:xfrm>
              <a:off x="6950292" y="3314606"/>
              <a:ext cx="100657" cy="8482"/>
            </a:xfrm>
            <a:custGeom>
              <a:avLst/>
              <a:gdLst/>
              <a:ahLst/>
              <a:cxnLst/>
              <a:rect l="l" t="t" r="r" b="b"/>
              <a:pathLst>
                <a:path w="2587" h="218" extrusionOk="0">
                  <a:moveTo>
                    <a:pt x="1" y="1"/>
                  </a:moveTo>
                  <a:lnTo>
                    <a:pt x="1" y="217"/>
                  </a:lnTo>
                  <a:lnTo>
                    <a:pt x="2586" y="217"/>
                  </a:lnTo>
                  <a:lnTo>
                    <a:pt x="2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24"/>
            <p:cNvSpPr/>
            <p:nvPr/>
          </p:nvSpPr>
          <p:spPr>
            <a:xfrm>
              <a:off x="6950292" y="3349741"/>
              <a:ext cx="100657" cy="8288"/>
            </a:xfrm>
            <a:custGeom>
              <a:avLst/>
              <a:gdLst/>
              <a:ahLst/>
              <a:cxnLst/>
              <a:rect l="l" t="t" r="r" b="b"/>
              <a:pathLst>
                <a:path w="2587" h="213" extrusionOk="0">
                  <a:moveTo>
                    <a:pt x="1" y="0"/>
                  </a:moveTo>
                  <a:lnTo>
                    <a:pt x="1" y="213"/>
                  </a:lnTo>
                  <a:lnTo>
                    <a:pt x="2586" y="213"/>
                  </a:lnTo>
                  <a:lnTo>
                    <a:pt x="25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4"/>
            <p:cNvSpPr/>
            <p:nvPr/>
          </p:nvSpPr>
          <p:spPr>
            <a:xfrm>
              <a:off x="6950292" y="3559658"/>
              <a:ext cx="100657" cy="8482"/>
            </a:xfrm>
            <a:custGeom>
              <a:avLst/>
              <a:gdLst/>
              <a:ahLst/>
              <a:cxnLst/>
              <a:rect l="l" t="t" r="r" b="b"/>
              <a:pathLst>
                <a:path w="2587" h="218" extrusionOk="0">
                  <a:moveTo>
                    <a:pt x="1" y="1"/>
                  </a:moveTo>
                  <a:lnTo>
                    <a:pt x="1" y="217"/>
                  </a:lnTo>
                  <a:lnTo>
                    <a:pt x="2586" y="217"/>
                  </a:lnTo>
                  <a:lnTo>
                    <a:pt x="2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4"/>
            <p:cNvSpPr/>
            <p:nvPr/>
          </p:nvSpPr>
          <p:spPr>
            <a:xfrm>
              <a:off x="6950292" y="3594793"/>
              <a:ext cx="100657" cy="8443"/>
            </a:xfrm>
            <a:custGeom>
              <a:avLst/>
              <a:gdLst/>
              <a:ahLst/>
              <a:cxnLst/>
              <a:rect l="l" t="t" r="r" b="b"/>
              <a:pathLst>
                <a:path w="2587" h="217" extrusionOk="0">
                  <a:moveTo>
                    <a:pt x="1" y="0"/>
                  </a:moveTo>
                  <a:lnTo>
                    <a:pt x="1" y="217"/>
                  </a:lnTo>
                  <a:lnTo>
                    <a:pt x="2586" y="217"/>
                  </a:lnTo>
                  <a:lnTo>
                    <a:pt x="25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4"/>
            <p:cNvSpPr/>
            <p:nvPr/>
          </p:nvSpPr>
          <p:spPr>
            <a:xfrm>
              <a:off x="6950292" y="3629734"/>
              <a:ext cx="100657" cy="8482"/>
            </a:xfrm>
            <a:custGeom>
              <a:avLst/>
              <a:gdLst/>
              <a:ahLst/>
              <a:cxnLst/>
              <a:rect l="l" t="t" r="r" b="b"/>
              <a:pathLst>
                <a:path w="2587" h="218" extrusionOk="0">
                  <a:moveTo>
                    <a:pt x="1" y="1"/>
                  </a:moveTo>
                  <a:lnTo>
                    <a:pt x="1" y="217"/>
                  </a:lnTo>
                  <a:lnTo>
                    <a:pt x="2586" y="217"/>
                  </a:lnTo>
                  <a:lnTo>
                    <a:pt x="2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4"/>
            <p:cNvSpPr/>
            <p:nvPr/>
          </p:nvSpPr>
          <p:spPr>
            <a:xfrm>
              <a:off x="6950292" y="3384682"/>
              <a:ext cx="100657" cy="8482"/>
            </a:xfrm>
            <a:custGeom>
              <a:avLst/>
              <a:gdLst/>
              <a:ahLst/>
              <a:cxnLst/>
              <a:rect l="l" t="t" r="r" b="b"/>
              <a:pathLst>
                <a:path w="2587" h="218" extrusionOk="0">
                  <a:moveTo>
                    <a:pt x="1" y="1"/>
                  </a:moveTo>
                  <a:lnTo>
                    <a:pt x="1" y="217"/>
                  </a:lnTo>
                  <a:lnTo>
                    <a:pt x="2586" y="217"/>
                  </a:lnTo>
                  <a:lnTo>
                    <a:pt x="2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24"/>
            <p:cNvSpPr/>
            <p:nvPr/>
          </p:nvSpPr>
          <p:spPr>
            <a:xfrm>
              <a:off x="6950292" y="3419662"/>
              <a:ext cx="100657" cy="8443"/>
            </a:xfrm>
            <a:custGeom>
              <a:avLst/>
              <a:gdLst/>
              <a:ahLst/>
              <a:cxnLst/>
              <a:rect l="l" t="t" r="r" b="b"/>
              <a:pathLst>
                <a:path w="2587" h="217" extrusionOk="0">
                  <a:moveTo>
                    <a:pt x="1" y="1"/>
                  </a:moveTo>
                  <a:lnTo>
                    <a:pt x="1" y="217"/>
                  </a:lnTo>
                  <a:lnTo>
                    <a:pt x="2586" y="217"/>
                  </a:lnTo>
                  <a:lnTo>
                    <a:pt x="2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4"/>
            <p:cNvSpPr/>
            <p:nvPr/>
          </p:nvSpPr>
          <p:spPr>
            <a:xfrm>
              <a:off x="6950292" y="3454797"/>
              <a:ext cx="100657" cy="8288"/>
            </a:xfrm>
            <a:custGeom>
              <a:avLst/>
              <a:gdLst/>
              <a:ahLst/>
              <a:cxnLst/>
              <a:rect l="l" t="t" r="r" b="b"/>
              <a:pathLst>
                <a:path w="2587" h="213" extrusionOk="0">
                  <a:moveTo>
                    <a:pt x="1" y="0"/>
                  </a:moveTo>
                  <a:lnTo>
                    <a:pt x="1" y="213"/>
                  </a:lnTo>
                  <a:lnTo>
                    <a:pt x="2586" y="213"/>
                  </a:lnTo>
                  <a:lnTo>
                    <a:pt x="25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24"/>
            <p:cNvSpPr/>
            <p:nvPr/>
          </p:nvSpPr>
          <p:spPr>
            <a:xfrm>
              <a:off x="6950292" y="3489738"/>
              <a:ext cx="100657" cy="8482"/>
            </a:xfrm>
            <a:custGeom>
              <a:avLst/>
              <a:gdLst/>
              <a:ahLst/>
              <a:cxnLst/>
              <a:rect l="l" t="t" r="r" b="b"/>
              <a:pathLst>
                <a:path w="2587" h="218" extrusionOk="0">
                  <a:moveTo>
                    <a:pt x="1" y="1"/>
                  </a:moveTo>
                  <a:lnTo>
                    <a:pt x="1" y="217"/>
                  </a:lnTo>
                  <a:lnTo>
                    <a:pt x="2586" y="217"/>
                  </a:lnTo>
                  <a:lnTo>
                    <a:pt x="25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24"/>
            <p:cNvSpPr/>
            <p:nvPr/>
          </p:nvSpPr>
          <p:spPr>
            <a:xfrm>
              <a:off x="6950292" y="3524717"/>
              <a:ext cx="100657" cy="8443"/>
            </a:xfrm>
            <a:custGeom>
              <a:avLst/>
              <a:gdLst/>
              <a:ahLst/>
              <a:cxnLst/>
              <a:rect l="l" t="t" r="r" b="b"/>
              <a:pathLst>
                <a:path w="2587" h="217" extrusionOk="0">
                  <a:moveTo>
                    <a:pt x="1" y="0"/>
                  </a:moveTo>
                  <a:lnTo>
                    <a:pt x="1" y="217"/>
                  </a:lnTo>
                  <a:lnTo>
                    <a:pt x="2586" y="217"/>
                  </a:lnTo>
                  <a:lnTo>
                    <a:pt x="25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24"/>
            <p:cNvSpPr/>
            <p:nvPr/>
          </p:nvSpPr>
          <p:spPr>
            <a:xfrm>
              <a:off x="7357131" y="3811558"/>
              <a:ext cx="804947" cy="142757"/>
            </a:xfrm>
            <a:custGeom>
              <a:avLst/>
              <a:gdLst/>
              <a:ahLst/>
              <a:cxnLst/>
              <a:rect l="l" t="t" r="r" b="b"/>
              <a:pathLst>
                <a:path w="20688" h="3669" extrusionOk="0">
                  <a:moveTo>
                    <a:pt x="1" y="0"/>
                  </a:moveTo>
                  <a:lnTo>
                    <a:pt x="2235" y="3668"/>
                  </a:lnTo>
                  <a:lnTo>
                    <a:pt x="18454" y="3668"/>
                  </a:lnTo>
                  <a:lnTo>
                    <a:pt x="206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24"/>
            <p:cNvSpPr/>
            <p:nvPr/>
          </p:nvSpPr>
          <p:spPr>
            <a:xfrm>
              <a:off x="7050913" y="3104689"/>
              <a:ext cx="1409165" cy="708512"/>
            </a:xfrm>
            <a:custGeom>
              <a:avLst/>
              <a:gdLst/>
              <a:ahLst/>
              <a:cxnLst/>
              <a:rect l="l" t="t" r="r" b="b"/>
              <a:pathLst>
                <a:path w="36216" h="18209" extrusionOk="0">
                  <a:moveTo>
                    <a:pt x="0" y="0"/>
                  </a:moveTo>
                  <a:lnTo>
                    <a:pt x="0" y="18208"/>
                  </a:lnTo>
                  <a:lnTo>
                    <a:pt x="36216" y="18208"/>
                  </a:lnTo>
                  <a:lnTo>
                    <a:pt x="36216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24"/>
            <p:cNvSpPr/>
            <p:nvPr/>
          </p:nvSpPr>
          <p:spPr>
            <a:xfrm>
              <a:off x="7544169" y="3699304"/>
              <a:ext cx="81748" cy="71592"/>
            </a:xfrm>
            <a:custGeom>
              <a:avLst/>
              <a:gdLst/>
              <a:ahLst/>
              <a:cxnLst/>
              <a:rect l="l" t="t" r="r" b="b"/>
              <a:pathLst>
                <a:path w="2101" h="1840" extrusionOk="0">
                  <a:moveTo>
                    <a:pt x="1048" y="1"/>
                  </a:moveTo>
                  <a:cubicBezTo>
                    <a:pt x="889" y="1"/>
                    <a:pt x="728" y="42"/>
                    <a:pt x="581" y="129"/>
                  </a:cubicBezTo>
                  <a:cubicBezTo>
                    <a:pt x="144" y="386"/>
                    <a:pt x="1" y="954"/>
                    <a:pt x="258" y="1391"/>
                  </a:cubicBezTo>
                  <a:cubicBezTo>
                    <a:pt x="428" y="1680"/>
                    <a:pt x="734" y="1840"/>
                    <a:pt x="1048" y="1840"/>
                  </a:cubicBezTo>
                  <a:cubicBezTo>
                    <a:pt x="1209" y="1840"/>
                    <a:pt x="1372" y="1798"/>
                    <a:pt x="1520" y="1709"/>
                  </a:cubicBezTo>
                  <a:cubicBezTo>
                    <a:pt x="1957" y="1452"/>
                    <a:pt x="2100" y="888"/>
                    <a:pt x="1839" y="451"/>
                  </a:cubicBezTo>
                  <a:cubicBezTo>
                    <a:pt x="1668" y="161"/>
                    <a:pt x="1362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24"/>
            <p:cNvSpPr/>
            <p:nvPr/>
          </p:nvSpPr>
          <p:spPr>
            <a:xfrm>
              <a:off x="7655101" y="3691561"/>
              <a:ext cx="81748" cy="71709"/>
            </a:xfrm>
            <a:custGeom>
              <a:avLst/>
              <a:gdLst/>
              <a:ahLst/>
              <a:cxnLst/>
              <a:rect l="l" t="t" r="r" b="b"/>
              <a:pathLst>
                <a:path w="2101" h="1843" extrusionOk="0">
                  <a:moveTo>
                    <a:pt x="1049" y="1"/>
                  </a:moveTo>
                  <a:cubicBezTo>
                    <a:pt x="888" y="1"/>
                    <a:pt x="725" y="43"/>
                    <a:pt x="577" y="131"/>
                  </a:cubicBezTo>
                  <a:cubicBezTo>
                    <a:pt x="144" y="393"/>
                    <a:pt x="1" y="957"/>
                    <a:pt x="258" y="1394"/>
                  </a:cubicBezTo>
                  <a:cubicBezTo>
                    <a:pt x="431" y="1682"/>
                    <a:pt x="736" y="1843"/>
                    <a:pt x="1049" y="1843"/>
                  </a:cubicBezTo>
                  <a:cubicBezTo>
                    <a:pt x="1209" y="1843"/>
                    <a:pt x="1372" y="1801"/>
                    <a:pt x="1520" y="1712"/>
                  </a:cubicBezTo>
                  <a:cubicBezTo>
                    <a:pt x="1957" y="1451"/>
                    <a:pt x="2100" y="887"/>
                    <a:pt x="1839" y="450"/>
                  </a:cubicBezTo>
                  <a:cubicBezTo>
                    <a:pt x="1669" y="161"/>
                    <a:pt x="1363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24"/>
            <p:cNvSpPr/>
            <p:nvPr/>
          </p:nvSpPr>
          <p:spPr>
            <a:xfrm>
              <a:off x="7106359" y="3528842"/>
              <a:ext cx="407649" cy="234115"/>
            </a:xfrm>
            <a:custGeom>
              <a:avLst/>
              <a:gdLst/>
              <a:ahLst/>
              <a:cxnLst/>
              <a:rect l="l" t="t" r="r" b="b"/>
              <a:pathLst>
                <a:path w="10477" h="6017" extrusionOk="0">
                  <a:moveTo>
                    <a:pt x="1" y="0"/>
                  </a:moveTo>
                  <a:lnTo>
                    <a:pt x="1" y="6017"/>
                  </a:lnTo>
                  <a:lnTo>
                    <a:pt x="10477" y="6017"/>
                  </a:lnTo>
                  <a:lnTo>
                    <a:pt x="104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24"/>
            <p:cNvSpPr/>
            <p:nvPr/>
          </p:nvSpPr>
          <p:spPr>
            <a:xfrm>
              <a:off x="7483159" y="3538841"/>
              <a:ext cx="21478" cy="18443"/>
            </a:xfrm>
            <a:custGeom>
              <a:avLst/>
              <a:gdLst/>
              <a:ahLst/>
              <a:cxnLst/>
              <a:rect l="l" t="t" r="r" b="b"/>
              <a:pathLst>
                <a:path w="552" h="474" extrusionOk="0">
                  <a:moveTo>
                    <a:pt x="237" y="1"/>
                  </a:moveTo>
                  <a:cubicBezTo>
                    <a:pt x="107" y="1"/>
                    <a:pt x="0" y="107"/>
                    <a:pt x="0" y="238"/>
                  </a:cubicBezTo>
                  <a:cubicBezTo>
                    <a:pt x="0" y="379"/>
                    <a:pt x="117" y="473"/>
                    <a:pt x="238" y="473"/>
                  </a:cubicBezTo>
                  <a:cubicBezTo>
                    <a:pt x="295" y="473"/>
                    <a:pt x="354" y="452"/>
                    <a:pt x="401" y="405"/>
                  </a:cubicBezTo>
                  <a:cubicBezTo>
                    <a:pt x="552" y="254"/>
                    <a:pt x="446" y="1"/>
                    <a:pt x="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24"/>
            <p:cNvSpPr/>
            <p:nvPr/>
          </p:nvSpPr>
          <p:spPr>
            <a:xfrm>
              <a:off x="7483159" y="3734478"/>
              <a:ext cx="21478" cy="18443"/>
            </a:xfrm>
            <a:custGeom>
              <a:avLst/>
              <a:gdLst/>
              <a:ahLst/>
              <a:cxnLst/>
              <a:rect l="l" t="t" r="r" b="b"/>
              <a:pathLst>
                <a:path w="552" h="474" extrusionOk="0">
                  <a:moveTo>
                    <a:pt x="237" y="1"/>
                  </a:moveTo>
                  <a:cubicBezTo>
                    <a:pt x="107" y="1"/>
                    <a:pt x="0" y="107"/>
                    <a:pt x="0" y="237"/>
                  </a:cubicBezTo>
                  <a:cubicBezTo>
                    <a:pt x="0" y="379"/>
                    <a:pt x="117" y="473"/>
                    <a:pt x="238" y="473"/>
                  </a:cubicBezTo>
                  <a:cubicBezTo>
                    <a:pt x="295" y="473"/>
                    <a:pt x="354" y="452"/>
                    <a:pt x="401" y="405"/>
                  </a:cubicBezTo>
                  <a:cubicBezTo>
                    <a:pt x="552" y="258"/>
                    <a:pt x="446" y="1"/>
                    <a:pt x="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24"/>
            <p:cNvSpPr/>
            <p:nvPr/>
          </p:nvSpPr>
          <p:spPr>
            <a:xfrm>
              <a:off x="7115892" y="3538880"/>
              <a:ext cx="21322" cy="18287"/>
            </a:xfrm>
            <a:custGeom>
              <a:avLst/>
              <a:gdLst/>
              <a:ahLst/>
              <a:cxnLst/>
              <a:rect l="l" t="t" r="r" b="b"/>
              <a:pathLst>
                <a:path w="548" h="470" extrusionOk="0">
                  <a:moveTo>
                    <a:pt x="310" y="1"/>
                  </a:moveTo>
                  <a:cubicBezTo>
                    <a:pt x="253" y="1"/>
                    <a:pt x="195" y="22"/>
                    <a:pt x="148" y="69"/>
                  </a:cubicBezTo>
                  <a:cubicBezTo>
                    <a:pt x="1" y="216"/>
                    <a:pt x="103" y="469"/>
                    <a:pt x="315" y="469"/>
                  </a:cubicBezTo>
                  <a:cubicBezTo>
                    <a:pt x="442" y="469"/>
                    <a:pt x="548" y="367"/>
                    <a:pt x="548" y="237"/>
                  </a:cubicBezTo>
                  <a:cubicBezTo>
                    <a:pt x="548" y="95"/>
                    <a:pt x="431" y="1"/>
                    <a:pt x="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24"/>
            <p:cNvSpPr/>
            <p:nvPr/>
          </p:nvSpPr>
          <p:spPr>
            <a:xfrm>
              <a:off x="7118927" y="3734478"/>
              <a:ext cx="21478" cy="18443"/>
            </a:xfrm>
            <a:custGeom>
              <a:avLst/>
              <a:gdLst/>
              <a:ahLst/>
              <a:cxnLst/>
              <a:rect l="l" t="t" r="r" b="b"/>
              <a:pathLst>
                <a:path w="552" h="474" extrusionOk="0">
                  <a:moveTo>
                    <a:pt x="237" y="1"/>
                  </a:moveTo>
                  <a:cubicBezTo>
                    <a:pt x="106" y="5"/>
                    <a:pt x="0" y="107"/>
                    <a:pt x="0" y="237"/>
                  </a:cubicBezTo>
                  <a:cubicBezTo>
                    <a:pt x="0" y="379"/>
                    <a:pt x="117" y="473"/>
                    <a:pt x="238" y="473"/>
                  </a:cubicBezTo>
                  <a:cubicBezTo>
                    <a:pt x="295" y="473"/>
                    <a:pt x="353" y="452"/>
                    <a:pt x="400" y="405"/>
                  </a:cubicBezTo>
                  <a:cubicBezTo>
                    <a:pt x="552" y="258"/>
                    <a:pt x="445" y="1"/>
                    <a:pt x="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24"/>
            <p:cNvSpPr/>
            <p:nvPr/>
          </p:nvSpPr>
          <p:spPr>
            <a:xfrm>
              <a:off x="7295810" y="3551409"/>
              <a:ext cx="190075" cy="190114"/>
            </a:xfrm>
            <a:custGeom>
              <a:avLst/>
              <a:gdLst/>
              <a:ahLst/>
              <a:cxnLst/>
              <a:rect l="l" t="t" r="r" b="b"/>
              <a:pathLst>
                <a:path w="4885" h="4886" extrusionOk="0">
                  <a:moveTo>
                    <a:pt x="2442" y="0"/>
                  </a:moveTo>
                  <a:cubicBezTo>
                    <a:pt x="1095" y="0"/>
                    <a:pt x="0" y="1095"/>
                    <a:pt x="0" y="2443"/>
                  </a:cubicBezTo>
                  <a:cubicBezTo>
                    <a:pt x="0" y="3791"/>
                    <a:pt x="1095" y="4885"/>
                    <a:pt x="2442" y="4885"/>
                  </a:cubicBezTo>
                  <a:cubicBezTo>
                    <a:pt x="3790" y="4885"/>
                    <a:pt x="4885" y="3791"/>
                    <a:pt x="4885" y="2443"/>
                  </a:cubicBezTo>
                  <a:cubicBezTo>
                    <a:pt x="4885" y="1095"/>
                    <a:pt x="3790" y="0"/>
                    <a:pt x="24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24"/>
            <p:cNvSpPr/>
            <p:nvPr/>
          </p:nvSpPr>
          <p:spPr>
            <a:xfrm>
              <a:off x="7320751" y="3576195"/>
              <a:ext cx="140344" cy="140539"/>
            </a:xfrm>
            <a:custGeom>
              <a:avLst/>
              <a:gdLst/>
              <a:ahLst/>
              <a:cxnLst/>
              <a:rect l="l" t="t" r="r" b="b"/>
              <a:pathLst>
                <a:path w="3607" h="3612" extrusionOk="0">
                  <a:moveTo>
                    <a:pt x="3452" y="1"/>
                  </a:moveTo>
                  <a:lnTo>
                    <a:pt x="0" y="3456"/>
                  </a:lnTo>
                  <a:lnTo>
                    <a:pt x="151" y="3611"/>
                  </a:lnTo>
                  <a:lnTo>
                    <a:pt x="3607" y="156"/>
                  </a:lnTo>
                  <a:lnTo>
                    <a:pt x="34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24"/>
            <p:cNvSpPr/>
            <p:nvPr/>
          </p:nvSpPr>
          <p:spPr>
            <a:xfrm>
              <a:off x="7134490" y="3598918"/>
              <a:ext cx="95054" cy="95093"/>
            </a:xfrm>
            <a:custGeom>
              <a:avLst/>
              <a:gdLst/>
              <a:ahLst/>
              <a:cxnLst/>
              <a:rect l="l" t="t" r="r" b="b"/>
              <a:pathLst>
                <a:path w="2443" h="2444" extrusionOk="0">
                  <a:moveTo>
                    <a:pt x="1222" y="1"/>
                  </a:moveTo>
                  <a:cubicBezTo>
                    <a:pt x="548" y="1"/>
                    <a:pt x="0" y="548"/>
                    <a:pt x="0" y="1222"/>
                  </a:cubicBezTo>
                  <a:cubicBezTo>
                    <a:pt x="0" y="1896"/>
                    <a:pt x="548" y="2443"/>
                    <a:pt x="1222" y="2443"/>
                  </a:cubicBezTo>
                  <a:cubicBezTo>
                    <a:pt x="1896" y="2443"/>
                    <a:pt x="2443" y="1896"/>
                    <a:pt x="2443" y="1222"/>
                  </a:cubicBezTo>
                  <a:cubicBezTo>
                    <a:pt x="2443" y="548"/>
                    <a:pt x="1896" y="1"/>
                    <a:pt x="1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24"/>
            <p:cNvSpPr/>
            <p:nvPr/>
          </p:nvSpPr>
          <p:spPr>
            <a:xfrm>
              <a:off x="7172777" y="3637205"/>
              <a:ext cx="21517" cy="18443"/>
            </a:xfrm>
            <a:custGeom>
              <a:avLst/>
              <a:gdLst/>
              <a:ahLst/>
              <a:cxnLst/>
              <a:rect l="l" t="t" r="r" b="b"/>
              <a:pathLst>
                <a:path w="553" h="474" extrusionOk="0">
                  <a:moveTo>
                    <a:pt x="238" y="1"/>
                  </a:moveTo>
                  <a:cubicBezTo>
                    <a:pt x="107" y="1"/>
                    <a:pt x="1" y="107"/>
                    <a:pt x="5" y="238"/>
                  </a:cubicBezTo>
                  <a:cubicBezTo>
                    <a:pt x="2" y="379"/>
                    <a:pt x="118" y="474"/>
                    <a:pt x="240" y="474"/>
                  </a:cubicBezTo>
                  <a:cubicBezTo>
                    <a:pt x="298" y="474"/>
                    <a:pt x="357" y="453"/>
                    <a:pt x="405" y="405"/>
                  </a:cubicBezTo>
                  <a:cubicBezTo>
                    <a:pt x="552" y="258"/>
                    <a:pt x="446" y="1"/>
                    <a:pt x="2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24"/>
            <p:cNvSpPr/>
            <p:nvPr/>
          </p:nvSpPr>
          <p:spPr>
            <a:xfrm>
              <a:off x="7213321" y="3151030"/>
              <a:ext cx="81709" cy="71631"/>
            </a:xfrm>
            <a:custGeom>
              <a:avLst/>
              <a:gdLst/>
              <a:ahLst/>
              <a:cxnLst/>
              <a:rect l="l" t="t" r="r" b="b"/>
              <a:pathLst>
                <a:path w="2100" h="1841" extrusionOk="0">
                  <a:moveTo>
                    <a:pt x="1048" y="1"/>
                  </a:moveTo>
                  <a:cubicBezTo>
                    <a:pt x="889" y="1"/>
                    <a:pt x="727" y="42"/>
                    <a:pt x="580" y="129"/>
                  </a:cubicBezTo>
                  <a:cubicBezTo>
                    <a:pt x="143" y="386"/>
                    <a:pt x="0" y="950"/>
                    <a:pt x="258" y="1387"/>
                  </a:cubicBezTo>
                  <a:cubicBezTo>
                    <a:pt x="429" y="1678"/>
                    <a:pt x="736" y="1840"/>
                    <a:pt x="1053" y="1840"/>
                  </a:cubicBezTo>
                  <a:cubicBezTo>
                    <a:pt x="1211" y="1840"/>
                    <a:pt x="1372" y="1799"/>
                    <a:pt x="1520" y="1713"/>
                  </a:cubicBezTo>
                  <a:cubicBezTo>
                    <a:pt x="1957" y="1452"/>
                    <a:pt x="2100" y="888"/>
                    <a:pt x="1842" y="451"/>
                  </a:cubicBezTo>
                  <a:cubicBezTo>
                    <a:pt x="1669" y="161"/>
                    <a:pt x="1362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24"/>
            <p:cNvSpPr/>
            <p:nvPr/>
          </p:nvSpPr>
          <p:spPr>
            <a:xfrm>
              <a:off x="7103596" y="3151147"/>
              <a:ext cx="82409" cy="71670"/>
            </a:xfrm>
            <a:custGeom>
              <a:avLst/>
              <a:gdLst/>
              <a:ahLst/>
              <a:cxnLst/>
              <a:rect l="l" t="t" r="r" b="b"/>
              <a:pathLst>
                <a:path w="2118" h="1842" extrusionOk="0">
                  <a:moveTo>
                    <a:pt x="1073" y="1"/>
                  </a:moveTo>
                  <a:cubicBezTo>
                    <a:pt x="695" y="1"/>
                    <a:pt x="319" y="228"/>
                    <a:pt x="190" y="657"/>
                  </a:cubicBezTo>
                  <a:cubicBezTo>
                    <a:pt x="0" y="1282"/>
                    <a:pt x="495" y="1841"/>
                    <a:pt x="1071" y="1841"/>
                  </a:cubicBezTo>
                  <a:cubicBezTo>
                    <a:pt x="1214" y="1841"/>
                    <a:pt x="1362" y="1807"/>
                    <a:pt x="1505" y="1731"/>
                  </a:cubicBezTo>
                  <a:cubicBezTo>
                    <a:pt x="1950" y="1490"/>
                    <a:pt x="2118" y="930"/>
                    <a:pt x="1877" y="485"/>
                  </a:cubicBezTo>
                  <a:cubicBezTo>
                    <a:pt x="1701" y="157"/>
                    <a:pt x="1386" y="1"/>
                    <a:pt x="1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24"/>
            <p:cNvSpPr/>
            <p:nvPr/>
          </p:nvSpPr>
          <p:spPr>
            <a:xfrm>
              <a:off x="7947351" y="3279665"/>
              <a:ext cx="410372" cy="8443"/>
            </a:xfrm>
            <a:custGeom>
              <a:avLst/>
              <a:gdLst/>
              <a:ahLst/>
              <a:cxnLst/>
              <a:rect l="l" t="t" r="r" b="b"/>
              <a:pathLst>
                <a:path w="10547" h="217" extrusionOk="0">
                  <a:moveTo>
                    <a:pt x="1" y="0"/>
                  </a:moveTo>
                  <a:lnTo>
                    <a:pt x="1" y="217"/>
                  </a:lnTo>
                  <a:lnTo>
                    <a:pt x="10546" y="217"/>
                  </a:lnTo>
                  <a:lnTo>
                    <a:pt x="105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24"/>
            <p:cNvSpPr/>
            <p:nvPr/>
          </p:nvSpPr>
          <p:spPr>
            <a:xfrm>
              <a:off x="7947351" y="3314606"/>
              <a:ext cx="410372" cy="8482"/>
            </a:xfrm>
            <a:custGeom>
              <a:avLst/>
              <a:gdLst/>
              <a:ahLst/>
              <a:cxnLst/>
              <a:rect l="l" t="t" r="r" b="b"/>
              <a:pathLst>
                <a:path w="10547" h="218" extrusionOk="0">
                  <a:moveTo>
                    <a:pt x="1" y="1"/>
                  </a:moveTo>
                  <a:lnTo>
                    <a:pt x="1" y="217"/>
                  </a:lnTo>
                  <a:lnTo>
                    <a:pt x="10546" y="217"/>
                  </a:lnTo>
                  <a:lnTo>
                    <a:pt x="105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24"/>
            <p:cNvSpPr/>
            <p:nvPr/>
          </p:nvSpPr>
          <p:spPr>
            <a:xfrm>
              <a:off x="7947351" y="3349741"/>
              <a:ext cx="410372" cy="8288"/>
            </a:xfrm>
            <a:custGeom>
              <a:avLst/>
              <a:gdLst/>
              <a:ahLst/>
              <a:cxnLst/>
              <a:rect l="l" t="t" r="r" b="b"/>
              <a:pathLst>
                <a:path w="10547" h="213" extrusionOk="0">
                  <a:moveTo>
                    <a:pt x="1" y="0"/>
                  </a:moveTo>
                  <a:lnTo>
                    <a:pt x="1" y="213"/>
                  </a:lnTo>
                  <a:lnTo>
                    <a:pt x="10546" y="213"/>
                  </a:lnTo>
                  <a:lnTo>
                    <a:pt x="105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24"/>
            <p:cNvSpPr/>
            <p:nvPr/>
          </p:nvSpPr>
          <p:spPr>
            <a:xfrm>
              <a:off x="7947351" y="3559658"/>
              <a:ext cx="410372" cy="8482"/>
            </a:xfrm>
            <a:custGeom>
              <a:avLst/>
              <a:gdLst/>
              <a:ahLst/>
              <a:cxnLst/>
              <a:rect l="l" t="t" r="r" b="b"/>
              <a:pathLst>
                <a:path w="10547" h="218" extrusionOk="0">
                  <a:moveTo>
                    <a:pt x="1" y="1"/>
                  </a:moveTo>
                  <a:lnTo>
                    <a:pt x="1" y="217"/>
                  </a:lnTo>
                  <a:lnTo>
                    <a:pt x="10546" y="217"/>
                  </a:lnTo>
                  <a:lnTo>
                    <a:pt x="105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24"/>
            <p:cNvSpPr/>
            <p:nvPr/>
          </p:nvSpPr>
          <p:spPr>
            <a:xfrm>
              <a:off x="7947351" y="3594793"/>
              <a:ext cx="410372" cy="8443"/>
            </a:xfrm>
            <a:custGeom>
              <a:avLst/>
              <a:gdLst/>
              <a:ahLst/>
              <a:cxnLst/>
              <a:rect l="l" t="t" r="r" b="b"/>
              <a:pathLst>
                <a:path w="10547" h="217" extrusionOk="0">
                  <a:moveTo>
                    <a:pt x="1" y="0"/>
                  </a:moveTo>
                  <a:lnTo>
                    <a:pt x="1" y="217"/>
                  </a:lnTo>
                  <a:lnTo>
                    <a:pt x="10546" y="217"/>
                  </a:lnTo>
                  <a:lnTo>
                    <a:pt x="105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24"/>
            <p:cNvSpPr/>
            <p:nvPr/>
          </p:nvSpPr>
          <p:spPr>
            <a:xfrm>
              <a:off x="7947351" y="3629734"/>
              <a:ext cx="410372" cy="8482"/>
            </a:xfrm>
            <a:custGeom>
              <a:avLst/>
              <a:gdLst/>
              <a:ahLst/>
              <a:cxnLst/>
              <a:rect l="l" t="t" r="r" b="b"/>
              <a:pathLst>
                <a:path w="10547" h="218" extrusionOk="0">
                  <a:moveTo>
                    <a:pt x="1" y="1"/>
                  </a:moveTo>
                  <a:lnTo>
                    <a:pt x="1" y="217"/>
                  </a:lnTo>
                  <a:lnTo>
                    <a:pt x="10546" y="217"/>
                  </a:lnTo>
                  <a:lnTo>
                    <a:pt x="105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24"/>
            <p:cNvSpPr/>
            <p:nvPr/>
          </p:nvSpPr>
          <p:spPr>
            <a:xfrm>
              <a:off x="7947351" y="3384682"/>
              <a:ext cx="410372" cy="8482"/>
            </a:xfrm>
            <a:custGeom>
              <a:avLst/>
              <a:gdLst/>
              <a:ahLst/>
              <a:cxnLst/>
              <a:rect l="l" t="t" r="r" b="b"/>
              <a:pathLst>
                <a:path w="10547" h="218" extrusionOk="0">
                  <a:moveTo>
                    <a:pt x="1" y="1"/>
                  </a:moveTo>
                  <a:lnTo>
                    <a:pt x="1" y="217"/>
                  </a:lnTo>
                  <a:lnTo>
                    <a:pt x="10546" y="217"/>
                  </a:lnTo>
                  <a:lnTo>
                    <a:pt x="105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24"/>
            <p:cNvSpPr/>
            <p:nvPr/>
          </p:nvSpPr>
          <p:spPr>
            <a:xfrm>
              <a:off x="7947351" y="3419662"/>
              <a:ext cx="410372" cy="8443"/>
            </a:xfrm>
            <a:custGeom>
              <a:avLst/>
              <a:gdLst/>
              <a:ahLst/>
              <a:cxnLst/>
              <a:rect l="l" t="t" r="r" b="b"/>
              <a:pathLst>
                <a:path w="10547" h="217" extrusionOk="0">
                  <a:moveTo>
                    <a:pt x="1" y="1"/>
                  </a:moveTo>
                  <a:lnTo>
                    <a:pt x="1" y="217"/>
                  </a:lnTo>
                  <a:lnTo>
                    <a:pt x="10546" y="217"/>
                  </a:lnTo>
                  <a:lnTo>
                    <a:pt x="105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24"/>
            <p:cNvSpPr/>
            <p:nvPr/>
          </p:nvSpPr>
          <p:spPr>
            <a:xfrm>
              <a:off x="7947351" y="3454797"/>
              <a:ext cx="410372" cy="8288"/>
            </a:xfrm>
            <a:custGeom>
              <a:avLst/>
              <a:gdLst/>
              <a:ahLst/>
              <a:cxnLst/>
              <a:rect l="l" t="t" r="r" b="b"/>
              <a:pathLst>
                <a:path w="10547" h="213" extrusionOk="0">
                  <a:moveTo>
                    <a:pt x="1" y="0"/>
                  </a:moveTo>
                  <a:lnTo>
                    <a:pt x="1" y="213"/>
                  </a:lnTo>
                  <a:lnTo>
                    <a:pt x="10546" y="213"/>
                  </a:lnTo>
                  <a:lnTo>
                    <a:pt x="105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24"/>
            <p:cNvSpPr/>
            <p:nvPr/>
          </p:nvSpPr>
          <p:spPr>
            <a:xfrm>
              <a:off x="7947351" y="3489738"/>
              <a:ext cx="410372" cy="8482"/>
            </a:xfrm>
            <a:custGeom>
              <a:avLst/>
              <a:gdLst/>
              <a:ahLst/>
              <a:cxnLst/>
              <a:rect l="l" t="t" r="r" b="b"/>
              <a:pathLst>
                <a:path w="10547" h="218" extrusionOk="0">
                  <a:moveTo>
                    <a:pt x="1" y="1"/>
                  </a:moveTo>
                  <a:lnTo>
                    <a:pt x="1" y="217"/>
                  </a:lnTo>
                  <a:lnTo>
                    <a:pt x="10546" y="217"/>
                  </a:lnTo>
                  <a:lnTo>
                    <a:pt x="105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24"/>
            <p:cNvSpPr/>
            <p:nvPr/>
          </p:nvSpPr>
          <p:spPr>
            <a:xfrm>
              <a:off x="7947351" y="3524717"/>
              <a:ext cx="410372" cy="8443"/>
            </a:xfrm>
            <a:custGeom>
              <a:avLst/>
              <a:gdLst/>
              <a:ahLst/>
              <a:cxnLst/>
              <a:rect l="l" t="t" r="r" b="b"/>
              <a:pathLst>
                <a:path w="10547" h="217" extrusionOk="0">
                  <a:moveTo>
                    <a:pt x="1" y="0"/>
                  </a:moveTo>
                  <a:lnTo>
                    <a:pt x="1" y="217"/>
                  </a:lnTo>
                  <a:lnTo>
                    <a:pt x="10546" y="217"/>
                  </a:lnTo>
                  <a:lnTo>
                    <a:pt x="105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24"/>
            <p:cNvSpPr/>
            <p:nvPr/>
          </p:nvSpPr>
          <p:spPr>
            <a:xfrm>
              <a:off x="7660354" y="3852569"/>
              <a:ext cx="190114" cy="190114"/>
            </a:xfrm>
            <a:custGeom>
              <a:avLst/>
              <a:gdLst/>
              <a:ahLst/>
              <a:cxnLst/>
              <a:rect l="l" t="t" r="r" b="b"/>
              <a:pathLst>
                <a:path w="4886" h="4886" extrusionOk="0">
                  <a:moveTo>
                    <a:pt x="2443" y="0"/>
                  </a:moveTo>
                  <a:cubicBezTo>
                    <a:pt x="1095" y="0"/>
                    <a:pt x="0" y="1091"/>
                    <a:pt x="0" y="2443"/>
                  </a:cubicBezTo>
                  <a:cubicBezTo>
                    <a:pt x="0" y="3790"/>
                    <a:pt x="1095" y="4885"/>
                    <a:pt x="2443" y="4885"/>
                  </a:cubicBezTo>
                  <a:cubicBezTo>
                    <a:pt x="3791" y="4885"/>
                    <a:pt x="4885" y="3790"/>
                    <a:pt x="4885" y="2443"/>
                  </a:cubicBezTo>
                  <a:cubicBezTo>
                    <a:pt x="4885" y="1091"/>
                    <a:pt x="3791" y="0"/>
                    <a:pt x="24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24"/>
            <p:cNvSpPr/>
            <p:nvPr/>
          </p:nvSpPr>
          <p:spPr>
            <a:xfrm>
              <a:off x="7685295" y="3877354"/>
              <a:ext cx="140383" cy="140344"/>
            </a:xfrm>
            <a:custGeom>
              <a:avLst/>
              <a:gdLst/>
              <a:ahLst/>
              <a:cxnLst/>
              <a:rect l="l" t="t" r="r" b="b"/>
              <a:pathLst>
                <a:path w="3608" h="3607" extrusionOk="0">
                  <a:moveTo>
                    <a:pt x="152" y="0"/>
                  </a:moveTo>
                  <a:lnTo>
                    <a:pt x="1" y="151"/>
                  </a:lnTo>
                  <a:lnTo>
                    <a:pt x="3452" y="3607"/>
                  </a:lnTo>
                  <a:lnTo>
                    <a:pt x="3607" y="345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24"/>
            <p:cNvSpPr/>
            <p:nvPr/>
          </p:nvSpPr>
          <p:spPr>
            <a:xfrm>
              <a:off x="8009489" y="2005029"/>
              <a:ext cx="848837" cy="773353"/>
            </a:xfrm>
            <a:custGeom>
              <a:avLst/>
              <a:gdLst/>
              <a:ahLst/>
              <a:cxnLst/>
              <a:rect l="l" t="t" r="r" b="b"/>
              <a:pathLst>
                <a:path w="21816" h="19876" extrusionOk="0">
                  <a:moveTo>
                    <a:pt x="10906" y="1"/>
                  </a:moveTo>
                  <a:cubicBezTo>
                    <a:pt x="8363" y="1"/>
                    <a:pt x="5821" y="971"/>
                    <a:pt x="3881" y="2911"/>
                  </a:cubicBezTo>
                  <a:cubicBezTo>
                    <a:pt x="1" y="6791"/>
                    <a:pt x="1" y="13085"/>
                    <a:pt x="3881" y="16965"/>
                  </a:cubicBezTo>
                  <a:cubicBezTo>
                    <a:pt x="5821" y="18905"/>
                    <a:pt x="8363" y="19875"/>
                    <a:pt x="10906" y="19875"/>
                  </a:cubicBezTo>
                  <a:cubicBezTo>
                    <a:pt x="13448" y="19875"/>
                    <a:pt x="15991" y="18905"/>
                    <a:pt x="17931" y="16965"/>
                  </a:cubicBezTo>
                  <a:cubicBezTo>
                    <a:pt x="21815" y="13085"/>
                    <a:pt x="21815" y="6791"/>
                    <a:pt x="17931" y="2911"/>
                  </a:cubicBezTo>
                  <a:cubicBezTo>
                    <a:pt x="15991" y="971"/>
                    <a:pt x="13448" y="1"/>
                    <a:pt x="109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24"/>
            <p:cNvSpPr/>
            <p:nvPr/>
          </p:nvSpPr>
          <p:spPr>
            <a:xfrm>
              <a:off x="8084196" y="2041993"/>
              <a:ext cx="699427" cy="699271"/>
            </a:xfrm>
            <a:custGeom>
              <a:avLst/>
              <a:gdLst/>
              <a:ahLst/>
              <a:cxnLst/>
              <a:rect l="l" t="t" r="r" b="b"/>
              <a:pathLst>
                <a:path w="17976" h="17972" extrusionOk="0">
                  <a:moveTo>
                    <a:pt x="8986" y="217"/>
                  </a:moveTo>
                  <a:cubicBezTo>
                    <a:pt x="13822" y="217"/>
                    <a:pt x="17759" y="4150"/>
                    <a:pt x="17759" y="8986"/>
                  </a:cubicBezTo>
                  <a:cubicBezTo>
                    <a:pt x="17759" y="13826"/>
                    <a:pt x="13822" y="17759"/>
                    <a:pt x="8986" y="17759"/>
                  </a:cubicBezTo>
                  <a:cubicBezTo>
                    <a:pt x="4150" y="17759"/>
                    <a:pt x="213" y="13826"/>
                    <a:pt x="213" y="8986"/>
                  </a:cubicBezTo>
                  <a:cubicBezTo>
                    <a:pt x="213" y="4150"/>
                    <a:pt x="4150" y="217"/>
                    <a:pt x="8986" y="217"/>
                  </a:cubicBezTo>
                  <a:close/>
                  <a:moveTo>
                    <a:pt x="8986" y="1"/>
                  </a:moveTo>
                  <a:cubicBezTo>
                    <a:pt x="4032" y="1"/>
                    <a:pt x="0" y="4032"/>
                    <a:pt x="0" y="8986"/>
                  </a:cubicBezTo>
                  <a:cubicBezTo>
                    <a:pt x="0" y="13936"/>
                    <a:pt x="4036" y="17972"/>
                    <a:pt x="8986" y="17972"/>
                  </a:cubicBezTo>
                  <a:cubicBezTo>
                    <a:pt x="13940" y="17972"/>
                    <a:pt x="17975" y="13940"/>
                    <a:pt x="17975" y="8986"/>
                  </a:cubicBezTo>
                  <a:cubicBezTo>
                    <a:pt x="17975" y="4036"/>
                    <a:pt x="13940" y="1"/>
                    <a:pt x="89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24"/>
            <p:cNvSpPr/>
            <p:nvPr/>
          </p:nvSpPr>
          <p:spPr>
            <a:xfrm>
              <a:off x="8123456" y="2081408"/>
              <a:ext cx="620753" cy="620597"/>
            </a:xfrm>
            <a:custGeom>
              <a:avLst/>
              <a:gdLst/>
              <a:ahLst/>
              <a:cxnLst/>
              <a:rect l="l" t="t" r="r" b="b"/>
              <a:pathLst>
                <a:path w="15954" h="15950" extrusionOk="0">
                  <a:moveTo>
                    <a:pt x="7977" y="213"/>
                  </a:moveTo>
                  <a:cubicBezTo>
                    <a:pt x="12257" y="213"/>
                    <a:pt x="15737" y="3697"/>
                    <a:pt x="15737" y="7973"/>
                  </a:cubicBezTo>
                  <a:cubicBezTo>
                    <a:pt x="15737" y="12253"/>
                    <a:pt x="12257" y="15733"/>
                    <a:pt x="7977" y="15733"/>
                  </a:cubicBezTo>
                  <a:cubicBezTo>
                    <a:pt x="3696" y="15733"/>
                    <a:pt x="217" y="12253"/>
                    <a:pt x="217" y="7973"/>
                  </a:cubicBezTo>
                  <a:cubicBezTo>
                    <a:pt x="217" y="3697"/>
                    <a:pt x="3696" y="213"/>
                    <a:pt x="7977" y="213"/>
                  </a:cubicBezTo>
                  <a:close/>
                  <a:moveTo>
                    <a:pt x="7977" y="0"/>
                  </a:moveTo>
                  <a:cubicBezTo>
                    <a:pt x="3578" y="0"/>
                    <a:pt x="0" y="3578"/>
                    <a:pt x="0" y="7973"/>
                  </a:cubicBezTo>
                  <a:cubicBezTo>
                    <a:pt x="0" y="12372"/>
                    <a:pt x="3578" y="15950"/>
                    <a:pt x="7977" y="15950"/>
                  </a:cubicBezTo>
                  <a:cubicBezTo>
                    <a:pt x="12376" y="15950"/>
                    <a:pt x="15953" y="12372"/>
                    <a:pt x="15953" y="7973"/>
                  </a:cubicBezTo>
                  <a:cubicBezTo>
                    <a:pt x="15953" y="3578"/>
                    <a:pt x="12376" y="0"/>
                    <a:pt x="79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24"/>
            <p:cNvSpPr/>
            <p:nvPr/>
          </p:nvSpPr>
          <p:spPr>
            <a:xfrm>
              <a:off x="8162871" y="2120668"/>
              <a:ext cx="541923" cy="542079"/>
            </a:xfrm>
            <a:custGeom>
              <a:avLst/>
              <a:gdLst/>
              <a:ahLst/>
              <a:cxnLst/>
              <a:rect l="l" t="t" r="r" b="b"/>
              <a:pathLst>
                <a:path w="13928" h="13932" extrusionOk="0">
                  <a:moveTo>
                    <a:pt x="6964" y="217"/>
                  </a:moveTo>
                  <a:cubicBezTo>
                    <a:pt x="10685" y="217"/>
                    <a:pt x="13711" y="3243"/>
                    <a:pt x="13711" y="6964"/>
                  </a:cubicBezTo>
                  <a:cubicBezTo>
                    <a:pt x="13711" y="10685"/>
                    <a:pt x="10685" y="13715"/>
                    <a:pt x="6964" y="13715"/>
                  </a:cubicBezTo>
                  <a:cubicBezTo>
                    <a:pt x="3243" y="13715"/>
                    <a:pt x="217" y="10685"/>
                    <a:pt x="217" y="6964"/>
                  </a:cubicBezTo>
                  <a:cubicBezTo>
                    <a:pt x="217" y="3243"/>
                    <a:pt x="3243" y="217"/>
                    <a:pt x="6964" y="217"/>
                  </a:cubicBezTo>
                  <a:close/>
                  <a:moveTo>
                    <a:pt x="6964" y="0"/>
                  </a:moveTo>
                  <a:cubicBezTo>
                    <a:pt x="3125" y="0"/>
                    <a:pt x="0" y="3125"/>
                    <a:pt x="0" y="6964"/>
                  </a:cubicBezTo>
                  <a:cubicBezTo>
                    <a:pt x="0" y="10807"/>
                    <a:pt x="3125" y="13932"/>
                    <a:pt x="6964" y="13932"/>
                  </a:cubicBezTo>
                  <a:cubicBezTo>
                    <a:pt x="10803" y="13932"/>
                    <a:pt x="13928" y="10803"/>
                    <a:pt x="13928" y="6964"/>
                  </a:cubicBezTo>
                  <a:cubicBezTo>
                    <a:pt x="13928" y="3125"/>
                    <a:pt x="10803" y="0"/>
                    <a:pt x="69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24"/>
            <p:cNvSpPr/>
            <p:nvPr/>
          </p:nvSpPr>
          <p:spPr>
            <a:xfrm>
              <a:off x="8183999" y="2160083"/>
              <a:ext cx="481381" cy="463211"/>
            </a:xfrm>
            <a:custGeom>
              <a:avLst/>
              <a:gdLst/>
              <a:ahLst/>
              <a:cxnLst/>
              <a:rect l="l" t="t" r="r" b="b"/>
              <a:pathLst>
                <a:path w="12372" h="11905" extrusionOk="0">
                  <a:moveTo>
                    <a:pt x="6422" y="216"/>
                  </a:moveTo>
                  <a:cubicBezTo>
                    <a:pt x="7161" y="216"/>
                    <a:pt x="7906" y="359"/>
                    <a:pt x="8614" y="654"/>
                  </a:cubicBezTo>
                  <a:cubicBezTo>
                    <a:pt x="10758" y="1540"/>
                    <a:pt x="12155" y="3631"/>
                    <a:pt x="12155" y="5951"/>
                  </a:cubicBezTo>
                  <a:cubicBezTo>
                    <a:pt x="12151" y="9116"/>
                    <a:pt x="9586" y="11685"/>
                    <a:pt x="6421" y="11690"/>
                  </a:cubicBezTo>
                  <a:cubicBezTo>
                    <a:pt x="4101" y="11690"/>
                    <a:pt x="2010" y="10293"/>
                    <a:pt x="1119" y="8148"/>
                  </a:cubicBezTo>
                  <a:cubicBezTo>
                    <a:pt x="233" y="6004"/>
                    <a:pt x="723" y="3537"/>
                    <a:pt x="2365" y="1895"/>
                  </a:cubicBezTo>
                  <a:cubicBezTo>
                    <a:pt x="3461" y="800"/>
                    <a:pt x="4929" y="216"/>
                    <a:pt x="6422" y="216"/>
                  </a:cubicBezTo>
                  <a:close/>
                  <a:moveTo>
                    <a:pt x="6421" y="0"/>
                  </a:moveTo>
                  <a:cubicBezTo>
                    <a:pt x="4015" y="0"/>
                    <a:pt x="1842" y="1450"/>
                    <a:pt x="923" y="3676"/>
                  </a:cubicBezTo>
                  <a:cubicBezTo>
                    <a:pt x="0" y="5898"/>
                    <a:pt x="511" y="8459"/>
                    <a:pt x="2214" y="10162"/>
                  </a:cubicBezTo>
                  <a:cubicBezTo>
                    <a:pt x="3351" y="11299"/>
                    <a:pt x="4875" y="11904"/>
                    <a:pt x="6425" y="11904"/>
                  </a:cubicBezTo>
                  <a:cubicBezTo>
                    <a:pt x="7191" y="11904"/>
                    <a:pt x="7964" y="11756"/>
                    <a:pt x="8700" y="11453"/>
                  </a:cubicBezTo>
                  <a:cubicBezTo>
                    <a:pt x="10922" y="10530"/>
                    <a:pt x="12372" y="8361"/>
                    <a:pt x="12372" y="5951"/>
                  </a:cubicBezTo>
                  <a:cubicBezTo>
                    <a:pt x="12368" y="2667"/>
                    <a:pt x="9705" y="4"/>
                    <a:pt x="64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24"/>
            <p:cNvSpPr/>
            <p:nvPr/>
          </p:nvSpPr>
          <p:spPr>
            <a:xfrm>
              <a:off x="8226410" y="2199499"/>
              <a:ext cx="399556" cy="384420"/>
            </a:xfrm>
            <a:custGeom>
              <a:avLst/>
              <a:gdLst/>
              <a:ahLst/>
              <a:cxnLst/>
              <a:rect l="l" t="t" r="r" b="b"/>
              <a:pathLst>
                <a:path w="10269" h="9880" extrusionOk="0">
                  <a:moveTo>
                    <a:pt x="5332" y="216"/>
                  </a:moveTo>
                  <a:cubicBezTo>
                    <a:pt x="5941" y="216"/>
                    <a:pt x="6555" y="334"/>
                    <a:pt x="7140" y="576"/>
                  </a:cubicBezTo>
                  <a:cubicBezTo>
                    <a:pt x="8905" y="1307"/>
                    <a:pt x="10056" y="3031"/>
                    <a:pt x="10056" y="4938"/>
                  </a:cubicBezTo>
                  <a:cubicBezTo>
                    <a:pt x="10052" y="7548"/>
                    <a:pt x="7937" y="9660"/>
                    <a:pt x="5331" y="9664"/>
                  </a:cubicBezTo>
                  <a:cubicBezTo>
                    <a:pt x="3419" y="9664"/>
                    <a:pt x="1700" y="8512"/>
                    <a:pt x="969" y="6747"/>
                  </a:cubicBezTo>
                  <a:cubicBezTo>
                    <a:pt x="238" y="4983"/>
                    <a:pt x="642" y="2949"/>
                    <a:pt x="1990" y="1601"/>
                  </a:cubicBezTo>
                  <a:cubicBezTo>
                    <a:pt x="2894" y="697"/>
                    <a:pt x="4102" y="216"/>
                    <a:pt x="5332" y="216"/>
                  </a:cubicBezTo>
                  <a:close/>
                  <a:moveTo>
                    <a:pt x="5331" y="0"/>
                  </a:moveTo>
                  <a:cubicBezTo>
                    <a:pt x="3334" y="0"/>
                    <a:pt x="1532" y="1201"/>
                    <a:pt x="765" y="3047"/>
                  </a:cubicBezTo>
                  <a:cubicBezTo>
                    <a:pt x="1" y="4893"/>
                    <a:pt x="426" y="7021"/>
                    <a:pt x="1839" y="8434"/>
                  </a:cubicBezTo>
                  <a:cubicBezTo>
                    <a:pt x="2785" y="9377"/>
                    <a:pt x="4049" y="9880"/>
                    <a:pt x="5335" y="9880"/>
                  </a:cubicBezTo>
                  <a:cubicBezTo>
                    <a:pt x="5970" y="9880"/>
                    <a:pt x="6611" y="9757"/>
                    <a:pt x="7222" y="9504"/>
                  </a:cubicBezTo>
                  <a:cubicBezTo>
                    <a:pt x="9068" y="8741"/>
                    <a:pt x="10269" y="6939"/>
                    <a:pt x="10269" y="4938"/>
                  </a:cubicBezTo>
                  <a:cubicBezTo>
                    <a:pt x="10269" y="2214"/>
                    <a:pt x="8059" y="4"/>
                    <a:pt x="53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24"/>
            <p:cNvSpPr/>
            <p:nvPr/>
          </p:nvSpPr>
          <p:spPr>
            <a:xfrm>
              <a:off x="6687925" y="2064561"/>
              <a:ext cx="938315" cy="938159"/>
            </a:xfrm>
            <a:custGeom>
              <a:avLst/>
              <a:gdLst/>
              <a:ahLst/>
              <a:cxnLst/>
              <a:rect l="l" t="t" r="r" b="b"/>
              <a:pathLst>
                <a:path w="24115" h="24111" extrusionOk="0">
                  <a:moveTo>
                    <a:pt x="12051" y="1507"/>
                  </a:moveTo>
                  <a:cubicBezTo>
                    <a:pt x="12617" y="1507"/>
                    <a:pt x="13173" y="1729"/>
                    <a:pt x="13589" y="2145"/>
                  </a:cubicBezTo>
                  <a:cubicBezTo>
                    <a:pt x="14210" y="2766"/>
                    <a:pt x="14398" y="3701"/>
                    <a:pt x="14063" y="4510"/>
                  </a:cubicBezTo>
                  <a:cubicBezTo>
                    <a:pt x="13724" y="5322"/>
                    <a:pt x="12932" y="5853"/>
                    <a:pt x="12053" y="5853"/>
                  </a:cubicBezTo>
                  <a:cubicBezTo>
                    <a:pt x="10857" y="5849"/>
                    <a:pt x="9885" y="4881"/>
                    <a:pt x="9885" y="3681"/>
                  </a:cubicBezTo>
                  <a:cubicBezTo>
                    <a:pt x="9885" y="2802"/>
                    <a:pt x="10411" y="2010"/>
                    <a:pt x="11224" y="1671"/>
                  </a:cubicBezTo>
                  <a:cubicBezTo>
                    <a:pt x="11492" y="1561"/>
                    <a:pt x="11773" y="1507"/>
                    <a:pt x="12051" y="1507"/>
                  </a:cubicBezTo>
                  <a:close/>
                  <a:moveTo>
                    <a:pt x="6127" y="3958"/>
                  </a:moveTo>
                  <a:cubicBezTo>
                    <a:pt x="6693" y="3958"/>
                    <a:pt x="7251" y="4179"/>
                    <a:pt x="7667" y="4595"/>
                  </a:cubicBezTo>
                  <a:cubicBezTo>
                    <a:pt x="8516" y="5441"/>
                    <a:pt x="8516" y="6817"/>
                    <a:pt x="7667" y="7667"/>
                  </a:cubicBezTo>
                  <a:cubicBezTo>
                    <a:pt x="7252" y="8082"/>
                    <a:pt x="6696" y="8302"/>
                    <a:pt x="6132" y="8302"/>
                  </a:cubicBezTo>
                  <a:cubicBezTo>
                    <a:pt x="5852" y="8302"/>
                    <a:pt x="5570" y="8248"/>
                    <a:pt x="5302" y="8137"/>
                  </a:cubicBezTo>
                  <a:cubicBezTo>
                    <a:pt x="4489" y="7802"/>
                    <a:pt x="3958" y="7009"/>
                    <a:pt x="3958" y="6131"/>
                  </a:cubicBezTo>
                  <a:cubicBezTo>
                    <a:pt x="3958" y="5253"/>
                    <a:pt x="4489" y="4461"/>
                    <a:pt x="5302" y="4122"/>
                  </a:cubicBezTo>
                  <a:cubicBezTo>
                    <a:pt x="5569" y="4011"/>
                    <a:pt x="5849" y="3958"/>
                    <a:pt x="6127" y="3958"/>
                  </a:cubicBezTo>
                  <a:close/>
                  <a:moveTo>
                    <a:pt x="17975" y="3958"/>
                  </a:moveTo>
                  <a:cubicBezTo>
                    <a:pt x="18542" y="3958"/>
                    <a:pt x="19099" y="4179"/>
                    <a:pt x="19515" y="4595"/>
                  </a:cubicBezTo>
                  <a:cubicBezTo>
                    <a:pt x="20365" y="5445"/>
                    <a:pt x="20365" y="6817"/>
                    <a:pt x="19515" y="7667"/>
                  </a:cubicBezTo>
                  <a:cubicBezTo>
                    <a:pt x="19100" y="8082"/>
                    <a:pt x="18545" y="8302"/>
                    <a:pt x="17979" y="8302"/>
                  </a:cubicBezTo>
                  <a:cubicBezTo>
                    <a:pt x="17699" y="8302"/>
                    <a:pt x="17416" y="8248"/>
                    <a:pt x="17147" y="8137"/>
                  </a:cubicBezTo>
                  <a:cubicBezTo>
                    <a:pt x="16338" y="7802"/>
                    <a:pt x="15807" y="7009"/>
                    <a:pt x="15807" y="6131"/>
                  </a:cubicBezTo>
                  <a:cubicBezTo>
                    <a:pt x="15807" y="5253"/>
                    <a:pt x="16338" y="4461"/>
                    <a:pt x="17147" y="4122"/>
                  </a:cubicBezTo>
                  <a:cubicBezTo>
                    <a:pt x="17414" y="4011"/>
                    <a:pt x="17696" y="3958"/>
                    <a:pt x="17975" y="3958"/>
                  </a:cubicBezTo>
                  <a:close/>
                  <a:moveTo>
                    <a:pt x="20431" y="9881"/>
                  </a:moveTo>
                  <a:cubicBezTo>
                    <a:pt x="20711" y="9881"/>
                    <a:pt x="20994" y="9936"/>
                    <a:pt x="21264" y="10048"/>
                  </a:cubicBezTo>
                  <a:cubicBezTo>
                    <a:pt x="22076" y="10383"/>
                    <a:pt x="22603" y="11175"/>
                    <a:pt x="22603" y="12053"/>
                  </a:cubicBezTo>
                  <a:cubicBezTo>
                    <a:pt x="22603" y="13253"/>
                    <a:pt x="21632" y="14225"/>
                    <a:pt x="20432" y="14226"/>
                  </a:cubicBezTo>
                  <a:lnTo>
                    <a:pt x="20432" y="14226"/>
                  </a:lnTo>
                  <a:cubicBezTo>
                    <a:pt x="19555" y="14225"/>
                    <a:pt x="18764" y="13695"/>
                    <a:pt x="18425" y="12887"/>
                  </a:cubicBezTo>
                  <a:cubicBezTo>
                    <a:pt x="18090" y="12074"/>
                    <a:pt x="18274" y="11138"/>
                    <a:pt x="18895" y="10518"/>
                  </a:cubicBezTo>
                  <a:cubicBezTo>
                    <a:pt x="19310" y="10103"/>
                    <a:pt x="19865" y="9881"/>
                    <a:pt x="20431" y="9881"/>
                  </a:cubicBezTo>
                  <a:close/>
                  <a:moveTo>
                    <a:pt x="3679" y="9881"/>
                  </a:moveTo>
                  <a:cubicBezTo>
                    <a:pt x="4243" y="9881"/>
                    <a:pt x="4797" y="10103"/>
                    <a:pt x="5212" y="10518"/>
                  </a:cubicBezTo>
                  <a:cubicBezTo>
                    <a:pt x="5833" y="11138"/>
                    <a:pt x="6021" y="12074"/>
                    <a:pt x="5686" y="12882"/>
                  </a:cubicBezTo>
                  <a:cubicBezTo>
                    <a:pt x="5347" y="13695"/>
                    <a:pt x="4555" y="14226"/>
                    <a:pt x="3676" y="14226"/>
                  </a:cubicBezTo>
                  <a:cubicBezTo>
                    <a:pt x="2480" y="14226"/>
                    <a:pt x="1508" y="13254"/>
                    <a:pt x="1508" y="12053"/>
                  </a:cubicBezTo>
                  <a:cubicBezTo>
                    <a:pt x="1508" y="11175"/>
                    <a:pt x="2035" y="10383"/>
                    <a:pt x="2847" y="10048"/>
                  </a:cubicBezTo>
                  <a:cubicBezTo>
                    <a:pt x="3117" y="9936"/>
                    <a:pt x="3399" y="9881"/>
                    <a:pt x="3679" y="9881"/>
                  </a:cubicBezTo>
                  <a:close/>
                  <a:moveTo>
                    <a:pt x="6132" y="15807"/>
                  </a:moveTo>
                  <a:cubicBezTo>
                    <a:pt x="6412" y="15807"/>
                    <a:pt x="6695" y="15862"/>
                    <a:pt x="6964" y="15974"/>
                  </a:cubicBezTo>
                  <a:cubicBezTo>
                    <a:pt x="7773" y="16309"/>
                    <a:pt x="8304" y="17102"/>
                    <a:pt x="8304" y="17980"/>
                  </a:cubicBezTo>
                  <a:cubicBezTo>
                    <a:pt x="8304" y="18858"/>
                    <a:pt x="7773" y="19650"/>
                    <a:pt x="6964" y="19985"/>
                  </a:cubicBezTo>
                  <a:cubicBezTo>
                    <a:pt x="6695" y="20097"/>
                    <a:pt x="6412" y="20152"/>
                    <a:pt x="6132" y="20152"/>
                  </a:cubicBezTo>
                  <a:cubicBezTo>
                    <a:pt x="5566" y="20152"/>
                    <a:pt x="5010" y="19930"/>
                    <a:pt x="4595" y="19515"/>
                  </a:cubicBezTo>
                  <a:cubicBezTo>
                    <a:pt x="3746" y="18666"/>
                    <a:pt x="3746" y="17294"/>
                    <a:pt x="4595" y="16444"/>
                  </a:cubicBezTo>
                  <a:cubicBezTo>
                    <a:pt x="5010" y="16029"/>
                    <a:pt x="5566" y="15807"/>
                    <a:pt x="6132" y="15807"/>
                  </a:cubicBezTo>
                  <a:close/>
                  <a:moveTo>
                    <a:pt x="17977" y="15807"/>
                  </a:moveTo>
                  <a:cubicBezTo>
                    <a:pt x="18257" y="15807"/>
                    <a:pt x="18539" y="15862"/>
                    <a:pt x="18809" y="15974"/>
                  </a:cubicBezTo>
                  <a:cubicBezTo>
                    <a:pt x="19622" y="16309"/>
                    <a:pt x="20148" y="17102"/>
                    <a:pt x="20148" y="17980"/>
                  </a:cubicBezTo>
                  <a:cubicBezTo>
                    <a:pt x="20148" y="18858"/>
                    <a:pt x="19622" y="19650"/>
                    <a:pt x="18809" y="19985"/>
                  </a:cubicBezTo>
                  <a:cubicBezTo>
                    <a:pt x="18539" y="20097"/>
                    <a:pt x="18257" y="20152"/>
                    <a:pt x="17977" y="20152"/>
                  </a:cubicBezTo>
                  <a:cubicBezTo>
                    <a:pt x="17413" y="20152"/>
                    <a:pt x="16859" y="19930"/>
                    <a:pt x="16444" y="19515"/>
                  </a:cubicBezTo>
                  <a:cubicBezTo>
                    <a:pt x="15594" y="18666"/>
                    <a:pt x="15594" y="17294"/>
                    <a:pt x="16444" y="16444"/>
                  </a:cubicBezTo>
                  <a:cubicBezTo>
                    <a:pt x="16859" y="16029"/>
                    <a:pt x="17413" y="15807"/>
                    <a:pt x="17977" y="15807"/>
                  </a:cubicBezTo>
                  <a:close/>
                  <a:moveTo>
                    <a:pt x="12051" y="18261"/>
                  </a:moveTo>
                  <a:cubicBezTo>
                    <a:pt x="12617" y="18261"/>
                    <a:pt x="13173" y="18483"/>
                    <a:pt x="13589" y="18899"/>
                  </a:cubicBezTo>
                  <a:cubicBezTo>
                    <a:pt x="14210" y="19519"/>
                    <a:pt x="14398" y="20455"/>
                    <a:pt x="14063" y="21263"/>
                  </a:cubicBezTo>
                  <a:cubicBezTo>
                    <a:pt x="13724" y="22076"/>
                    <a:pt x="12932" y="22607"/>
                    <a:pt x="12053" y="22607"/>
                  </a:cubicBezTo>
                  <a:cubicBezTo>
                    <a:pt x="10857" y="22603"/>
                    <a:pt x="9881" y="21631"/>
                    <a:pt x="9885" y="20430"/>
                  </a:cubicBezTo>
                  <a:lnTo>
                    <a:pt x="9885" y="20430"/>
                  </a:lnTo>
                  <a:lnTo>
                    <a:pt x="9885" y="20434"/>
                  </a:lnTo>
                  <a:cubicBezTo>
                    <a:pt x="9885" y="19556"/>
                    <a:pt x="10411" y="18764"/>
                    <a:pt x="11224" y="18425"/>
                  </a:cubicBezTo>
                  <a:cubicBezTo>
                    <a:pt x="11492" y="18314"/>
                    <a:pt x="11773" y="18261"/>
                    <a:pt x="12051" y="18261"/>
                  </a:cubicBezTo>
                  <a:close/>
                  <a:moveTo>
                    <a:pt x="12057" y="1"/>
                  </a:moveTo>
                  <a:cubicBezTo>
                    <a:pt x="5400" y="1"/>
                    <a:pt x="1" y="5396"/>
                    <a:pt x="1" y="12053"/>
                  </a:cubicBezTo>
                  <a:cubicBezTo>
                    <a:pt x="1" y="18711"/>
                    <a:pt x="5396" y="24110"/>
                    <a:pt x="12053" y="24110"/>
                  </a:cubicBezTo>
                  <a:cubicBezTo>
                    <a:pt x="18711" y="24110"/>
                    <a:pt x="24114" y="18711"/>
                    <a:pt x="24114" y="12053"/>
                  </a:cubicBezTo>
                  <a:cubicBezTo>
                    <a:pt x="24114" y="5396"/>
                    <a:pt x="18715" y="1"/>
                    <a:pt x="120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24"/>
            <p:cNvSpPr/>
            <p:nvPr/>
          </p:nvSpPr>
          <p:spPr>
            <a:xfrm>
              <a:off x="6715434" y="2093626"/>
              <a:ext cx="883115" cy="879964"/>
            </a:xfrm>
            <a:custGeom>
              <a:avLst/>
              <a:gdLst/>
              <a:ahLst/>
              <a:cxnLst/>
              <a:rect l="l" t="t" r="r" b="b"/>
              <a:pathLst>
                <a:path w="22697" h="22616" extrusionOk="0">
                  <a:moveTo>
                    <a:pt x="11347" y="226"/>
                  </a:moveTo>
                  <a:cubicBezTo>
                    <a:pt x="12748" y="226"/>
                    <a:pt x="14150" y="491"/>
                    <a:pt x="15476" y="1022"/>
                  </a:cubicBezTo>
                  <a:lnTo>
                    <a:pt x="15476" y="1026"/>
                  </a:lnTo>
                  <a:lnTo>
                    <a:pt x="11918" y="7769"/>
                  </a:lnTo>
                  <a:cubicBezTo>
                    <a:pt x="11730" y="7739"/>
                    <a:pt x="11539" y="7723"/>
                    <a:pt x="11348" y="7723"/>
                  </a:cubicBezTo>
                  <a:cubicBezTo>
                    <a:pt x="11157" y="7723"/>
                    <a:pt x="10967" y="7739"/>
                    <a:pt x="10779" y="7769"/>
                  </a:cubicBezTo>
                  <a:lnTo>
                    <a:pt x="7221" y="1022"/>
                  </a:lnTo>
                  <a:cubicBezTo>
                    <a:pt x="8545" y="491"/>
                    <a:pt x="9945" y="226"/>
                    <a:pt x="11347" y="226"/>
                  </a:cubicBezTo>
                  <a:close/>
                  <a:moveTo>
                    <a:pt x="7536" y="2100"/>
                  </a:moveTo>
                  <a:lnTo>
                    <a:pt x="10546" y="7818"/>
                  </a:lnTo>
                  <a:cubicBezTo>
                    <a:pt x="10159" y="7904"/>
                    <a:pt x="9785" y="8058"/>
                    <a:pt x="9447" y="8270"/>
                  </a:cubicBezTo>
                  <a:lnTo>
                    <a:pt x="9447" y="8270"/>
                  </a:lnTo>
                  <a:lnTo>
                    <a:pt x="7536" y="2100"/>
                  </a:lnTo>
                  <a:close/>
                  <a:moveTo>
                    <a:pt x="15161" y="2096"/>
                  </a:moveTo>
                  <a:lnTo>
                    <a:pt x="13254" y="8272"/>
                  </a:lnTo>
                  <a:cubicBezTo>
                    <a:pt x="12911" y="8055"/>
                    <a:pt x="12539" y="7904"/>
                    <a:pt x="12147" y="7814"/>
                  </a:cubicBezTo>
                  <a:lnTo>
                    <a:pt x="12151" y="7814"/>
                  </a:lnTo>
                  <a:lnTo>
                    <a:pt x="15161" y="2096"/>
                  </a:lnTo>
                  <a:close/>
                  <a:moveTo>
                    <a:pt x="6993" y="1116"/>
                  </a:moveTo>
                  <a:lnTo>
                    <a:pt x="6997" y="1120"/>
                  </a:lnTo>
                  <a:lnTo>
                    <a:pt x="9251" y="8406"/>
                  </a:lnTo>
                  <a:cubicBezTo>
                    <a:pt x="8941" y="8627"/>
                    <a:pt x="8667" y="8901"/>
                    <a:pt x="8447" y="9207"/>
                  </a:cubicBezTo>
                  <a:lnTo>
                    <a:pt x="1156" y="6952"/>
                  </a:lnTo>
                  <a:cubicBezTo>
                    <a:pt x="2283" y="4334"/>
                    <a:pt x="4374" y="2243"/>
                    <a:pt x="6993" y="1116"/>
                  </a:cubicBezTo>
                  <a:close/>
                  <a:moveTo>
                    <a:pt x="15704" y="1116"/>
                  </a:moveTo>
                  <a:cubicBezTo>
                    <a:pt x="18322" y="2243"/>
                    <a:pt x="20414" y="4334"/>
                    <a:pt x="21537" y="6952"/>
                  </a:cubicBezTo>
                  <a:lnTo>
                    <a:pt x="21541" y="6957"/>
                  </a:lnTo>
                  <a:lnTo>
                    <a:pt x="14254" y="9211"/>
                  </a:lnTo>
                  <a:cubicBezTo>
                    <a:pt x="14030" y="8901"/>
                    <a:pt x="13760" y="8627"/>
                    <a:pt x="13450" y="8402"/>
                  </a:cubicBezTo>
                  <a:lnTo>
                    <a:pt x="15704" y="1116"/>
                  </a:lnTo>
                  <a:close/>
                  <a:moveTo>
                    <a:pt x="20561" y="7492"/>
                  </a:moveTo>
                  <a:lnTo>
                    <a:pt x="14843" y="10506"/>
                  </a:lnTo>
                  <a:cubicBezTo>
                    <a:pt x="14753" y="10114"/>
                    <a:pt x="14597" y="9742"/>
                    <a:pt x="14385" y="9403"/>
                  </a:cubicBezTo>
                  <a:lnTo>
                    <a:pt x="20561" y="7492"/>
                  </a:lnTo>
                  <a:close/>
                  <a:moveTo>
                    <a:pt x="2136" y="7496"/>
                  </a:moveTo>
                  <a:lnTo>
                    <a:pt x="8312" y="9407"/>
                  </a:lnTo>
                  <a:cubicBezTo>
                    <a:pt x="8099" y="9746"/>
                    <a:pt x="7944" y="10118"/>
                    <a:pt x="7854" y="10506"/>
                  </a:cubicBezTo>
                  <a:lnTo>
                    <a:pt x="7854" y="10510"/>
                  </a:lnTo>
                  <a:lnTo>
                    <a:pt x="2136" y="7496"/>
                  </a:lnTo>
                  <a:close/>
                  <a:moveTo>
                    <a:pt x="14843" y="12107"/>
                  </a:moveTo>
                  <a:lnTo>
                    <a:pt x="14843" y="12111"/>
                  </a:lnTo>
                  <a:lnTo>
                    <a:pt x="20561" y="15121"/>
                  </a:lnTo>
                  <a:lnTo>
                    <a:pt x="14389" y="13210"/>
                  </a:lnTo>
                  <a:cubicBezTo>
                    <a:pt x="14602" y="12871"/>
                    <a:pt x="14753" y="12499"/>
                    <a:pt x="14843" y="12107"/>
                  </a:cubicBezTo>
                  <a:close/>
                  <a:moveTo>
                    <a:pt x="7854" y="12111"/>
                  </a:moveTo>
                  <a:cubicBezTo>
                    <a:pt x="7944" y="12503"/>
                    <a:pt x="8099" y="12875"/>
                    <a:pt x="8312" y="13214"/>
                  </a:cubicBezTo>
                  <a:lnTo>
                    <a:pt x="8316" y="13214"/>
                  </a:lnTo>
                  <a:lnTo>
                    <a:pt x="2136" y="15125"/>
                  </a:lnTo>
                  <a:lnTo>
                    <a:pt x="7854" y="12111"/>
                  </a:lnTo>
                  <a:close/>
                  <a:moveTo>
                    <a:pt x="1066" y="7181"/>
                  </a:moveTo>
                  <a:lnTo>
                    <a:pt x="7809" y="10739"/>
                  </a:lnTo>
                  <a:cubicBezTo>
                    <a:pt x="7748" y="11118"/>
                    <a:pt x="7748" y="11502"/>
                    <a:pt x="7809" y="11878"/>
                  </a:cubicBezTo>
                  <a:lnTo>
                    <a:pt x="1062" y="15436"/>
                  </a:lnTo>
                  <a:cubicBezTo>
                    <a:pt x="0" y="12785"/>
                    <a:pt x="0" y="9828"/>
                    <a:pt x="1062" y="7181"/>
                  </a:cubicBezTo>
                  <a:close/>
                  <a:moveTo>
                    <a:pt x="21635" y="7181"/>
                  </a:moveTo>
                  <a:cubicBezTo>
                    <a:pt x="22697" y="9832"/>
                    <a:pt x="22697" y="12789"/>
                    <a:pt x="21635" y="15436"/>
                  </a:cubicBezTo>
                  <a:lnTo>
                    <a:pt x="14892" y="11878"/>
                  </a:lnTo>
                  <a:cubicBezTo>
                    <a:pt x="14949" y="11502"/>
                    <a:pt x="14949" y="11118"/>
                    <a:pt x="14892" y="10739"/>
                  </a:cubicBezTo>
                  <a:lnTo>
                    <a:pt x="21635" y="7181"/>
                  </a:lnTo>
                  <a:close/>
                  <a:moveTo>
                    <a:pt x="9447" y="14345"/>
                  </a:moveTo>
                  <a:cubicBezTo>
                    <a:pt x="9786" y="14557"/>
                    <a:pt x="10158" y="14713"/>
                    <a:pt x="10546" y="14803"/>
                  </a:cubicBezTo>
                  <a:lnTo>
                    <a:pt x="10550" y="14803"/>
                  </a:lnTo>
                  <a:lnTo>
                    <a:pt x="7536" y="20521"/>
                  </a:lnTo>
                  <a:lnTo>
                    <a:pt x="9447" y="14345"/>
                  </a:lnTo>
                  <a:close/>
                  <a:moveTo>
                    <a:pt x="13254" y="14345"/>
                  </a:moveTo>
                  <a:lnTo>
                    <a:pt x="15165" y="20521"/>
                  </a:lnTo>
                  <a:lnTo>
                    <a:pt x="12155" y="14803"/>
                  </a:lnTo>
                  <a:cubicBezTo>
                    <a:pt x="12543" y="14713"/>
                    <a:pt x="12915" y="14557"/>
                    <a:pt x="13254" y="14345"/>
                  </a:cubicBezTo>
                  <a:close/>
                  <a:moveTo>
                    <a:pt x="14254" y="13410"/>
                  </a:moveTo>
                  <a:lnTo>
                    <a:pt x="21541" y="15660"/>
                  </a:lnTo>
                  <a:cubicBezTo>
                    <a:pt x="20414" y="18282"/>
                    <a:pt x="18322" y="20374"/>
                    <a:pt x="15700" y="21497"/>
                  </a:cubicBezTo>
                  <a:lnTo>
                    <a:pt x="13450" y="14214"/>
                  </a:lnTo>
                  <a:cubicBezTo>
                    <a:pt x="13760" y="13990"/>
                    <a:pt x="14030" y="13716"/>
                    <a:pt x="14254" y="13410"/>
                  </a:cubicBezTo>
                  <a:close/>
                  <a:moveTo>
                    <a:pt x="8447" y="13410"/>
                  </a:moveTo>
                  <a:cubicBezTo>
                    <a:pt x="8671" y="13720"/>
                    <a:pt x="8941" y="13990"/>
                    <a:pt x="9251" y="14214"/>
                  </a:cubicBezTo>
                  <a:lnTo>
                    <a:pt x="6997" y="21501"/>
                  </a:lnTo>
                  <a:cubicBezTo>
                    <a:pt x="4374" y="20374"/>
                    <a:pt x="2283" y="18282"/>
                    <a:pt x="1156" y="15664"/>
                  </a:cubicBezTo>
                  <a:lnTo>
                    <a:pt x="1160" y="15664"/>
                  </a:lnTo>
                  <a:lnTo>
                    <a:pt x="8447" y="13410"/>
                  </a:lnTo>
                  <a:close/>
                  <a:moveTo>
                    <a:pt x="11918" y="14847"/>
                  </a:moveTo>
                  <a:lnTo>
                    <a:pt x="15476" y="21595"/>
                  </a:lnTo>
                  <a:cubicBezTo>
                    <a:pt x="14150" y="22126"/>
                    <a:pt x="12748" y="22391"/>
                    <a:pt x="11347" y="22391"/>
                  </a:cubicBezTo>
                  <a:cubicBezTo>
                    <a:pt x="9945" y="22391"/>
                    <a:pt x="8545" y="22126"/>
                    <a:pt x="7221" y="21595"/>
                  </a:cubicBezTo>
                  <a:lnTo>
                    <a:pt x="10779" y="14847"/>
                  </a:lnTo>
                  <a:cubicBezTo>
                    <a:pt x="10967" y="14878"/>
                    <a:pt x="11157" y="14893"/>
                    <a:pt x="11348" y="14893"/>
                  </a:cubicBezTo>
                  <a:cubicBezTo>
                    <a:pt x="11539" y="14893"/>
                    <a:pt x="11730" y="14878"/>
                    <a:pt x="11918" y="14847"/>
                  </a:cubicBezTo>
                  <a:close/>
                  <a:moveTo>
                    <a:pt x="11346" y="1"/>
                  </a:moveTo>
                  <a:cubicBezTo>
                    <a:pt x="5114" y="1"/>
                    <a:pt x="41" y="5074"/>
                    <a:pt x="41" y="11306"/>
                  </a:cubicBezTo>
                  <a:cubicBezTo>
                    <a:pt x="41" y="17539"/>
                    <a:pt x="5114" y="22616"/>
                    <a:pt x="11346" y="22616"/>
                  </a:cubicBezTo>
                  <a:cubicBezTo>
                    <a:pt x="17583" y="22616"/>
                    <a:pt x="22656" y="17543"/>
                    <a:pt x="22656" y="11306"/>
                  </a:cubicBezTo>
                  <a:cubicBezTo>
                    <a:pt x="22656" y="5070"/>
                    <a:pt x="17587" y="1"/>
                    <a:pt x="11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24"/>
            <p:cNvSpPr/>
            <p:nvPr/>
          </p:nvSpPr>
          <p:spPr>
            <a:xfrm>
              <a:off x="7205033" y="2502681"/>
              <a:ext cx="65367" cy="62332"/>
            </a:xfrm>
            <a:custGeom>
              <a:avLst/>
              <a:gdLst/>
              <a:ahLst/>
              <a:cxnLst/>
              <a:rect l="l" t="t" r="r" b="b"/>
              <a:pathLst>
                <a:path w="1680" h="1602" extrusionOk="0">
                  <a:moveTo>
                    <a:pt x="843" y="1"/>
                  </a:moveTo>
                  <a:cubicBezTo>
                    <a:pt x="816" y="1"/>
                    <a:pt x="788" y="2"/>
                    <a:pt x="761" y="5"/>
                  </a:cubicBezTo>
                  <a:cubicBezTo>
                    <a:pt x="324" y="46"/>
                    <a:pt x="1" y="438"/>
                    <a:pt x="46" y="879"/>
                  </a:cubicBezTo>
                  <a:cubicBezTo>
                    <a:pt x="84" y="1295"/>
                    <a:pt x="435" y="1601"/>
                    <a:pt x="844" y="1601"/>
                  </a:cubicBezTo>
                  <a:cubicBezTo>
                    <a:pt x="869" y="1601"/>
                    <a:pt x="894" y="1600"/>
                    <a:pt x="920" y="1598"/>
                  </a:cubicBezTo>
                  <a:cubicBezTo>
                    <a:pt x="1361" y="1553"/>
                    <a:pt x="1680" y="1161"/>
                    <a:pt x="1639" y="720"/>
                  </a:cubicBezTo>
                  <a:cubicBezTo>
                    <a:pt x="1597" y="310"/>
                    <a:pt x="1249" y="1"/>
                    <a:pt x="8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24"/>
            <p:cNvSpPr/>
            <p:nvPr/>
          </p:nvSpPr>
          <p:spPr>
            <a:xfrm>
              <a:off x="7034376" y="2502292"/>
              <a:ext cx="72993" cy="62410"/>
            </a:xfrm>
            <a:custGeom>
              <a:avLst/>
              <a:gdLst/>
              <a:ahLst/>
              <a:cxnLst/>
              <a:rect l="l" t="t" r="r" b="b"/>
              <a:pathLst>
                <a:path w="1876" h="1604" extrusionOk="0">
                  <a:moveTo>
                    <a:pt x="1066" y="1"/>
                  </a:moveTo>
                  <a:cubicBezTo>
                    <a:pt x="870" y="1"/>
                    <a:pt x="669" y="73"/>
                    <a:pt x="507" y="236"/>
                  </a:cubicBezTo>
                  <a:cubicBezTo>
                    <a:pt x="0" y="742"/>
                    <a:pt x="360" y="1604"/>
                    <a:pt x="1070" y="1604"/>
                  </a:cubicBezTo>
                  <a:cubicBezTo>
                    <a:pt x="1516" y="1604"/>
                    <a:pt x="1875" y="1244"/>
                    <a:pt x="1875" y="803"/>
                  </a:cubicBezTo>
                  <a:cubicBezTo>
                    <a:pt x="1875" y="320"/>
                    <a:pt x="1478" y="1"/>
                    <a:pt x="1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24"/>
            <p:cNvSpPr/>
            <p:nvPr/>
          </p:nvSpPr>
          <p:spPr>
            <a:xfrm>
              <a:off x="7156085" y="2573691"/>
              <a:ext cx="78129" cy="62332"/>
            </a:xfrm>
            <a:custGeom>
              <a:avLst/>
              <a:gdLst/>
              <a:ahLst/>
              <a:cxnLst/>
              <a:rect l="l" t="t" r="r" b="b"/>
              <a:pathLst>
                <a:path w="2008" h="1602" extrusionOk="0">
                  <a:moveTo>
                    <a:pt x="1006" y="1"/>
                  </a:moveTo>
                  <a:cubicBezTo>
                    <a:pt x="879" y="1"/>
                    <a:pt x="750" y="31"/>
                    <a:pt x="630" y="96"/>
                  </a:cubicBezTo>
                  <a:cubicBezTo>
                    <a:pt x="1" y="435"/>
                    <a:pt x="95" y="1362"/>
                    <a:pt x="777" y="1566"/>
                  </a:cubicBezTo>
                  <a:cubicBezTo>
                    <a:pt x="858" y="1590"/>
                    <a:pt x="937" y="1601"/>
                    <a:pt x="1014" y="1601"/>
                  </a:cubicBezTo>
                  <a:cubicBezTo>
                    <a:pt x="1585" y="1601"/>
                    <a:pt x="2008" y="977"/>
                    <a:pt x="1712" y="422"/>
                  </a:cubicBezTo>
                  <a:cubicBezTo>
                    <a:pt x="1568" y="154"/>
                    <a:pt x="1291" y="1"/>
                    <a:pt x="10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24"/>
            <p:cNvSpPr/>
            <p:nvPr/>
          </p:nvSpPr>
          <p:spPr>
            <a:xfrm>
              <a:off x="7079783" y="2431205"/>
              <a:ext cx="78090" cy="62332"/>
            </a:xfrm>
            <a:custGeom>
              <a:avLst/>
              <a:gdLst/>
              <a:ahLst/>
              <a:cxnLst/>
              <a:rect l="l" t="t" r="r" b="b"/>
              <a:pathLst>
                <a:path w="2007" h="1602" extrusionOk="0">
                  <a:moveTo>
                    <a:pt x="991" y="0"/>
                  </a:moveTo>
                  <a:cubicBezTo>
                    <a:pt x="421" y="0"/>
                    <a:pt x="1" y="627"/>
                    <a:pt x="296" y="1180"/>
                  </a:cubicBezTo>
                  <a:cubicBezTo>
                    <a:pt x="440" y="1449"/>
                    <a:pt x="717" y="1602"/>
                    <a:pt x="1003" y="1602"/>
                  </a:cubicBezTo>
                  <a:cubicBezTo>
                    <a:pt x="1131" y="1602"/>
                    <a:pt x="1261" y="1571"/>
                    <a:pt x="1382" y="1507"/>
                  </a:cubicBezTo>
                  <a:cubicBezTo>
                    <a:pt x="2007" y="1168"/>
                    <a:pt x="1917" y="241"/>
                    <a:pt x="1231" y="37"/>
                  </a:cubicBezTo>
                  <a:cubicBezTo>
                    <a:pt x="1149" y="12"/>
                    <a:pt x="1069" y="0"/>
                    <a:pt x="9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24"/>
            <p:cNvSpPr/>
            <p:nvPr/>
          </p:nvSpPr>
          <p:spPr>
            <a:xfrm>
              <a:off x="7082507" y="2573575"/>
              <a:ext cx="71904" cy="62410"/>
            </a:xfrm>
            <a:custGeom>
              <a:avLst/>
              <a:gdLst/>
              <a:ahLst/>
              <a:cxnLst/>
              <a:rect l="l" t="t" r="r" b="b"/>
              <a:pathLst>
                <a:path w="1848" h="1604" extrusionOk="0">
                  <a:moveTo>
                    <a:pt x="931" y="0"/>
                  </a:moveTo>
                  <a:cubicBezTo>
                    <a:pt x="431" y="0"/>
                    <a:pt x="1" y="488"/>
                    <a:pt x="164" y="1034"/>
                  </a:cubicBezTo>
                  <a:cubicBezTo>
                    <a:pt x="276" y="1406"/>
                    <a:pt x="604" y="1603"/>
                    <a:pt x="933" y="1603"/>
                  </a:cubicBezTo>
                  <a:cubicBezTo>
                    <a:pt x="1207" y="1603"/>
                    <a:pt x="1483" y="1467"/>
                    <a:pt x="1635" y="1181"/>
                  </a:cubicBezTo>
                  <a:cubicBezTo>
                    <a:pt x="1847" y="793"/>
                    <a:pt x="1700" y="307"/>
                    <a:pt x="1312" y="99"/>
                  </a:cubicBezTo>
                  <a:cubicBezTo>
                    <a:pt x="1186" y="31"/>
                    <a:pt x="1056" y="0"/>
                    <a:pt x="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24"/>
            <p:cNvSpPr/>
            <p:nvPr/>
          </p:nvSpPr>
          <p:spPr>
            <a:xfrm>
              <a:off x="7159587" y="2431283"/>
              <a:ext cx="71865" cy="62410"/>
            </a:xfrm>
            <a:custGeom>
              <a:avLst/>
              <a:gdLst/>
              <a:ahLst/>
              <a:cxnLst/>
              <a:rect l="l" t="t" r="r" b="b"/>
              <a:pathLst>
                <a:path w="1847" h="1604" extrusionOk="0">
                  <a:moveTo>
                    <a:pt x="913" y="1"/>
                  </a:moveTo>
                  <a:cubicBezTo>
                    <a:pt x="640" y="1"/>
                    <a:pt x="365" y="137"/>
                    <a:pt x="213" y="423"/>
                  </a:cubicBezTo>
                  <a:cubicBezTo>
                    <a:pt x="1" y="811"/>
                    <a:pt x="148" y="1297"/>
                    <a:pt x="540" y="1505"/>
                  </a:cubicBezTo>
                  <a:cubicBezTo>
                    <a:pt x="665" y="1573"/>
                    <a:pt x="794" y="1604"/>
                    <a:pt x="919" y="1604"/>
                  </a:cubicBezTo>
                  <a:cubicBezTo>
                    <a:pt x="1417" y="1604"/>
                    <a:pt x="1847" y="1115"/>
                    <a:pt x="1684" y="570"/>
                  </a:cubicBezTo>
                  <a:cubicBezTo>
                    <a:pt x="1570" y="198"/>
                    <a:pt x="1242" y="1"/>
                    <a:pt x="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24"/>
            <p:cNvSpPr/>
            <p:nvPr/>
          </p:nvSpPr>
          <p:spPr>
            <a:xfrm>
              <a:off x="7125736" y="2502370"/>
              <a:ext cx="62332" cy="62332"/>
            </a:xfrm>
            <a:custGeom>
              <a:avLst/>
              <a:gdLst/>
              <a:ahLst/>
              <a:cxnLst/>
              <a:rect l="l" t="t" r="r" b="b"/>
              <a:pathLst>
                <a:path w="1602" h="1602" extrusionOk="0">
                  <a:moveTo>
                    <a:pt x="801" y="1"/>
                  </a:moveTo>
                  <a:cubicBezTo>
                    <a:pt x="360" y="1"/>
                    <a:pt x="1" y="360"/>
                    <a:pt x="1" y="801"/>
                  </a:cubicBezTo>
                  <a:cubicBezTo>
                    <a:pt x="1" y="1247"/>
                    <a:pt x="360" y="1602"/>
                    <a:pt x="801" y="1602"/>
                  </a:cubicBezTo>
                  <a:cubicBezTo>
                    <a:pt x="1247" y="1602"/>
                    <a:pt x="1602" y="1247"/>
                    <a:pt x="1602" y="801"/>
                  </a:cubicBezTo>
                  <a:cubicBezTo>
                    <a:pt x="1602" y="360"/>
                    <a:pt x="1247" y="1"/>
                    <a:pt x="8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24"/>
            <p:cNvSpPr/>
            <p:nvPr/>
          </p:nvSpPr>
          <p:spPr>
            <a:xfrm>
              <a:off x="7822762" y="1780716"/>
              <a:ext cx="1221969" cy="1222007"/>
            </a:xfrm>
            <a:custGeom>
              <a:avLst/>
              <a:gdLst/>
              <a:ahLst/>
              <a:cxnLst/>
              <a:rect l="l" t="t" r="r" b="b"/>
              <a:pathLst>
                <a:path w="31405" h="31406" extrusionOk="0">
                  <a:moveTo>
                    <a:pt x="15705" y="1963"/>
                  </a:moveTo>
                  <a:cubicBezTo>
                    <a:pt x="16442" y="1963"/>
                    <a:pt x="17165" y="2250"/>
                    <a:pt x="17706" y="2791"/>
                  </a:cubicBezTo>
                  <a:cubicBezTo>
                    <a:pt x="18515" y="3599"/>
                    <a:pt x="18756" y="4816"/>
                    <a:pt x="18319" y="5874"/>
                  </a:cubicBezTo>
                  <a:cubicBezTo>
                    <a:pt x="17882" y="6932"/>
                    <a:pt x="16848" y="7618"/>
                    <a:pt x="15705" y="7618"/>
                  </a:cubicBezTo>
                  <a:cubicBezTo>
                    <a:pt x="15702" y="7618"/>
                    <a:pt x="15700" y="7618"/>
                    <a:pt x="15697" y="7618"/>
                  </a:cubicBezTo>
                  <a:cubicBezTo>
                    <a:pt x="14136" y="7618"/>
                    <a:pt x="12874" y="6350"/>
                    <a:pt x="12874" y="4792"/>
                  </a:cubicBezTo>
                  <a:cubicBezTo>
                    <a:pt x="12874" y="3648"/>
                    <a:pt x="13565" y="2615"/>
                    <a:pt x="14622" y="2178"/>
                  </a:cubicBezTo>
                  <a:cubicBezTo>
                    <a:pt x="14973" y="2033"/>
                    <a:pt x="15341" y="1963"/>
                    <a:pt x="15705" y="1963"/>
                  </a:cubicBezTo>
                  <a:close/>
                  <a:moveTo>
                    <a:pt x="7986" y="5157"/>
                  </a:moveTo>
                  <a:cubicBezTo>
                    <a:pt x="8722" y="5157"/>
                    <a:pt x="9446" y="5444"/>
                    <a:pt x="9987" y="5984"/>
                  </a:cubicBezTo>
                  <a:cubicBezTo>
                    <a:pt x="11094" y="7091"/>
                    <a:pt x="11094" y="8880"/>
                    <a:pt x="9991" y="9987"/>
                  </a:cubicBezTo>
                  <a:lnTo>
                    <a:pt x="9987" y="9987"/>
                  </a:lnTo>
                  <a:cubicBezTo>
                    <a:pt x="9446" y="10528"/>
                    <a:pt x="8722" y="10815"/>
                    <a:pt x="7986" y="10815"/>
                  </a:cubicBezTo>
                  <a:cubicBezTo>
                    <a:pt x="7621" y="10815"/>
                    <a:pt x="7253" y="10744"/>
                    <a:pt x="6903" y="10600"/>
                  </a:cubicBezTo>
                  <a:cubicBezTo>
                    <a:pt x="5849" y="10163"/>
                    <a:pt x="5159" y="9129"/>
                    <a:pt x="5159" y="7986"/>
                  </a:cubicBezTo>
                  <a:cubicBezTo>
                    <a:pt x="5159" y="6842"/>
                    <a:pt x="5849" y="5813"/>
                    <a:pt x="6903" y="5372"/>
                  </a:cubicBezTo>
                  <a:cubicBezTo>
                    <a:pt x="7253" y="5227"/>
                    <a:pt x="7621" y="5157"/>
                    <a:pt x="7986" y="5157"/>
                  </a:cubicBezTo>
                  <a:close/>
                  <a:moveTo>
                    <a:pt x="23417" y="5157"/>
                  </a:moveTo>
                  <a:cubicBezTo>
                    <a:pt x="24153" y="5157"/>
                    <a:pt x="24876" y="5444"/>
                    <a:pt x="25417" y="5984"/>
                  </a:cubicBezTo>
                  <a:cubicBezTo>
                    <a:pt x="26524" y="7091"/>
                    <a:pt x="26524" y="8880"/>
                    <a:pt x="25421" y="9987"/>
                  </a:cubicBezTo>
                  <a:lnTo>
                    <a:pt x="25417" y="9987"/>
                  </a:lnTo>
                  <a:cubicBezTo>
                    <a:pt x="24876" y="10528"/>
                    <a:pt x="24153" y="10815"/>
                    <a:pt x="23417" y="10815"/>
                  </a:cubicBezTo>
                  <a:cubicBezTo>
                    <a:pt x="23052" y="10815"/>
                    <a:pt x="22684" y="10744"/>
                    <a:pt x="22334" y="10600"/>
                  </a:cubicBezTo>
                  <a:cubicBezTo>
                    <a:pt x="21280" y="10163"/>
                    <a:pt x="20590" y="9129"/>
                    <a:pt x="20590" y="7986"/>
                  </a:cubicBezTo>
                  <a:cubicBezTo>
                    <a:pt x="20590" y="6842"/>
                    <a:pt x="21280" y="5813"/>
                    <a:pt x="22334" y="5372"/>
                  </a:cubicBezTo>
                  <a:cubicBezTo>
                    <a:pt x="22684" y="5227"/>
                    <a:pt x="23052" y="5157"/>
                    <a:pt x="23417" y="5157"/>
                  </a:cubicBezTo>
                  <a:close/>
                  <a:moveTo>
                    <a:pt x="4787" y="12873"/>
                  </a:moveTo>
                  <a:cubicBezTo>
                    <a:pt x="5525" y="12873"/>
                    <a:pt x="6251" y="13162"/>
                    <a:pt x="6793" y="13704"/>
                  </a:cubicBezTo>
                  <a:cubicBezTo>
                    <a:pt x="7602" y="14513"/>
                    <a:pt x="7843" y="15730"/>
                    <a:pt x="7406" y="16783"/>
                  </a:cubicBezTo>
                  <a:cubicBezTo>
                    <a:pt x="6968" y="17841"/>
                    <a:pt x="5939" y="18531"/>
                    <a:pt x="4792" y="18531"/>
                  </a:cubicBezTo>
                  <a:cubicBezTo>
                    <a:pt x="3231" y="18531"/>
                    <a:pt x="1965" y="17265"/>
                    <a:pt x="1965" y="15701"/>
                  </a:cubicBezTo>
                  <a:cubicBezTo>
                    <a:pt x="1965" y="14557"/>
                    <a:pt x="2655" y="13528"/>
                    <a:pt x="3709" y="13087"/>
                  </a:cubicBezTo>
                  <a:cubicBezTo>
                    <a:pt x="4058" y="12943"/>
                    <a:pt x="4424" y="12873"/>
                    <a:pt x="4787" y="12873"/>
                  </a:cubicBezTo>
                  <a:close/>
                  <a:moveTo>
                    <a:pt x="26622" y="12873"/>
                  </a:moveTo>
                  <a:cubicBezTo>
                    <a:pt x="26985" y="12873"/>
                    <a:pt x="27352" y="12943"/>
                    <a:pt x="27700" y="13087"/>
                  </a:cubicBezTo>
                  <a:cubicBezTo>
                    <a:pt x="28754" y="13528"/>
                    <a:pt x="29444" y="14557"/>
                    <a:pt x="29444" y="15701"/>
                  </a:cubicBezTo>
                  <a:cubicBezTo>
                    <a:pt x="29444" y="17265"/>
                    <a:pt x="28178" y="18531"/>
                    <a:pt x="26618" y="18531"/>
                  </a:cubicBezTo>
                  <a:cubicBezTo>
                    <a:pt x="25470" y="18531"/>
                    <a:pt x="24441" y="17841"/>
                    <a:pt x="24004" y="16783"/>
                  </a:cubicBezTo>
                  <a:cubicBezTo>
                    <a:pt x="23563" y="15730"/>
                    <a:pt x="23808" y="14513"/>
                    <a:pt x="24617" y="13704"/>
                  </a:cubicBezTo>
                  <a:cubicBezTo>
                    <a:pt x="25159" y="13162"/>
                    <a:pt x="25884" y="12873"/>
                    <a:pt x="26622" y="12873"/>
                  </a:cubicBezTo>
                  <a:close/>
                  <a:moveTo>
                    <a:pt x="7989" y="20590"/>
                  </a:moveTo>
                  <a:cubicBezTo>
                    <a:pt x="8354" y="20590"/>
                    <a:pt x="8722" y="20660"/>
                    <a:pt x="9072" y="20806"/>
                  </a:cubicBezTo>
                  <a:cubicBezTo>
                    <a:pt x="10130" y="21243"/>
                    <a:pt x="10816" y="22273"/>
                    <a:pt x="10816" y="23416"/>
                  </a:cubicBezTo>
                  <a:cubicBezTo>
                    <a:pt x="10816" y="24564"/>
                    <a:pt x="10130" y="25593"/>
                    <a:pt x="9072" y="26030"/>
                  </a:cubicBezTo>
                  <a:cubicBezTo>
                    <a:pt x="8722" y="26176"/>
                    <a:pt x="8354" y="26247"/>
                    <a:pt x="7989" y="26247"/>
                  </a:cubicBezTo>
                  <a:cubicBezTo>
                    <a:pt x="7253" y="26247"/>
                    <a:pt x="6529" y="25958"/>
                    <a:pt x="5988" y="25418"/>
                  </a:cubicBezTo>
                  <a:cubicBezTo>
                    <a:pt x="4885" y="24315"/>
                    <a:pt x="4885" y="22522"/>
                    <a:pt x="5988" y="21419"/>
                  </a:cubicBezTo>
                  <a:cubicBezTo>
                    <a:pt x="6529" y="20878"/>
                    <a:pt x="7253" y="20590"/>
                    <a:pt x="7989" y="20590"/>
                  </a:cubicBezTo>
                  <a:close/>
                  <a:moveTo>
                    <a:pt x="23419" y="20590"/>
                  </a:moveTo>
                  <a:cubicBezTo>
                    <a:pt x="23784" y="20590"/>
                    <a:pt x="24152" y="20660"/>
                    <a:pt x="24502" y="20806"/>
                  </a:cubicBezTo>
                  <a:cubicBezTo>
                    <a:pt x="25560" y="21243"/>
                    <a:pt x="26251" y="22273"/>
                    <a:pt x="26251" y="23416"/>
                  </a:cubicBezTo>
                  <a:cubicBezTo>
                    <a:pt x="26251" y="24564"/>
                    <a:pt x="25560" y="25593"/>
                    <a:pt x="24502" y="26030"/>
                  </a:cubicBezTo>
                  <a:cubicBezTo>
                    <a:pt x="24152" y="26176"/>
                    <a:pt x="23784" y="26247"/>
                    <a:pt x="23419" y="26247"/>
                  </a:cubicBezTo>
                  <a:cubicBezTo>
                    <a:pt x="22683" y="26247"/>
                    <a:pt x="21960" y="25958"/>
                    <a:pt x="21419" y="25418"/>
                  </a:cubicBezTo>
                  <a:cubicBezTo>
                    <a:pt x="20316" y="24315"/>
                    <a:pt x="20316" y="22522"/>
                    <a:pt x="21419" y="21419"/>
                  </a:cubicBezTo>
                  <a:cubicBezTo>
                    <a:pt x="21960" y="20878"/>
                    <a:pt x="22683" y="20590"/>
                    <a:pt x="23419" y="20590"/>
                  </a:cubicBezTo>
                  <a:close/>
                  <a:moveTo>
                    <a:pt x="15705" y="23785"/>
                  </a:moveTo>
                  <a:cubicBezTo>
                    <a:pt x="16442" y="23785"/>
                    <a:pt x="17165" y="24072"/>
                    <a:pt x="17706" y="24613"/>
                  </a:cubicBezTo>
                  <a:cubicBezTo>
                    <a:pt x="18515" y="25422"/>
                    <a:pt x="18756" y="26639"/>
                    <a:pt x="18319" y="27697"/>
                  </a:cubicBezTo>
                  <a:cubicBezTo>
                    <a:pt x="17882" y="28755"/>
                    <a:pt x="16848" y="29445"/>
                    <a:pt x="15705" y="29445"/>
                  </a:cubicBezTo>
                  <a:cubicBezTo>
                    <a:pt x="14141" y="29445"/>
                    <a:pt x="12874" y="28175"/>
                    <a:pt x="12874" y="26614"/>
                  </a:cubicBezTo>
                  <a:cubicBezTo>
                    <a:pt x="12874" y="25471"/>
                    <a:pt x="13565" y="24437"/>
                    <a:pt x="14622" y="24000"/>
                  </a:cubicBezTo>
                  <a:cubicBezTo>
                    <a:pt x="14973" y="23856"/>
                    <a:pt x="15341" y="23785"/>
                    <a:pt x="15705" y="23785"/>
                  </a:cubicBezTo>
                  <a:close/>
                  <a:moveTo>
                    <a:pt x="15705" y="1"/>
                  </a:moveTo>
                  <a:cubicBezTo>
                    <a:pt x="7034" y="1"/>
                    <a:pt x="1" y="7030"/>
                    <a:pt x="1" y="15701"/>
                  </a:cubicBezTo>
                  <a:cubicBezTo>
                    <a:pt x="1" y="24376"/>
                    <a:pt x="7030" y="31405"/>
                    <a:pt x="15705" y="31405"/>
                  </a:cubicBezTo>
                  <a:cubicBezTo>
                    <a:pt x="24376" y="31405"/>
                    <a:pt x="31405" y="24376"/>
                    <a:pt x="31405" y="15701"/>
                  </a:cubicBezTo>
                  <a:cubicBezTo>
                    <a:pt x="31405" y="7030"/>
                    <a:pt x="24376" y="1"/>
                    <a:pt x="1570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24"/>
            <p:cNvSpPr/>
            <p:nvPr/>
          </p:nvSpPr>
          <p:spPr>
            <a:xfrm>
              <a:off x="7862178" y="1820131"/>
              <a:ext cx="1148513" cy="1143144"/>
            </a:xfrm>
            <a:custGeom>
              <a:avLst/>
              <a:gdLst/>
              <a:ahLst/>
              <a:cxnLst/>
              <a:rect l="l" t="t" r="r" b="b"/>
              <a:pathLst>
                <a:path w="29518" h="29380" extrusionOk="0">
                  <a:moveTo>
                    <a:pt x="14723" y="217"/>
                  </a:moveTo>
                  <a:cubicBezTo>
                    <a:pt x="16575" y="217"/>
                    <a:pt x="18410" y="577"/>
                    <a:pt x="20124" y="1275"/>
                  </a:cubicBezTo>
                  <a:lnTo>
                    <a:pt x="15480" y="10085"/>
                  </a:lnTo>
                  <a:cubicBezTo>
                    <a:pt x="15221" y="10042"/>
                    <a:pt x="14958" y="10021"/>
                    <a:pt x="14696" y="10021"/>
                  </a:cubicBezTo>
                  <a:cubicBezTo>
                    <a:pt x="14433" y="10021"/>
                    <a:pt x="14171" y="10042"/>
                    <a:pt x="13912" y="10085"/>
                  </a:cubicBezTo>
                  <a:lnTo>
                    <a:pt x="9268" y="1275"/>
                  </a:lnTo>
                  <a:cubicBezTo>
                    <a:pt x="10982" y="577"/>
                    <a:pt x="12813" y="217"/>
                    <a:pt x="14661" y="217"/>
                  </a:cubicBezTo>
                  <a:cubicBezTo>
                    <a:pt x="14671" y="217"/>
                    <a:pt x="14681" y="217"/>
                    <a:pt x="14692" y="217"/>
                  </a:cubicBezTo>
                  <a:cubicBezTo>
                    <a:pt x="14702" y="217"/>
                    <a:pt x="14713" y="217"/>
                    <a:pt x="14723" y="217"/>
                  </a:cubicBezTo>
                  <a:close/>
                  <a:moveTo>
                    <a:pt x="9562" y="2304"/>
                  </a:moveTo>
                  <a:lnTo>
                    <a:pt x="13687" y="10130"/>
                  </a:lnTo>
                  <a:cubicBezTo>
                    <a:pt x="13152" y="10244"/>
                    <a:pt x="12637" y="10457"/>
                    <a:pt x="12176" y="10755"/>
                  </a:cubicBezTo>
                  <a:lnTo>
                    <a:pt x="9562" y="2304"/>
                  </a:lnTo>
                  <a:close/>
                  <a:moveTo>
                    <a:pt x="19822" y="2304"/>
                  </a:moveTo>
                  <a:lnTo>
                    <a:pt x="17208" y="10755"/>
                  </a:lnTo>
                  <a:cubicBezTo>
                    <a:pt x="16742" y="10457"/>
                    <a:pt x="16232" y="10244"/>
                    <a:pt x="15697" y="10130"/>
                  </a:cubicBezTo>
                  <a:lnTo>
                    <a:pt x="15692" y="10130"/>
                  </a:lnTo>
                  <a:lnTo>
                    <a:pt x="19822" y="2304"/>
                  </a:lnTo>
                  <a:close/>
                  <a:moveTo>
                    <a:pt x="9047" y="1365"/>
                  </a:moveTo>
                  <a:lnTo>
                    <a:pt x="11988" y="10881"/>
                  </a:lnTo>
                  <a:cubicBezTo>
                    <a:pt x="11559" y="11184"/>
                    <a:pt x="11187" y="11559"/>
                    <a:pt x="10885" y="11988"/>
                  </a:cubicBezTo>
                  <a:lnTo>
                    <a:pt x="1365" y="9044"/>
                  </a:lnTo>
                  <a:cubicBezTo>
                    <a:pt x="2839" y="5588"/>
                    <a:pt x="5592" y="2835"/>
                    <a:pt x="9047" y="1365"/>
                  </a:cubicBezTo>
                  <a:close/>
                  <a:moveTo>
                    <a:pt x="20340" y="1365"/>
                  </a:moveTo>
                  <a:cubicBezTo>
                    <a:pt x="23796" y="2835"/>
                    <a:pt x="26544" y="5588"/>
                    <a:pt x="28019" y="9044"/>
                  </a:cubicBezTo>
                  <a:lnTo>
                    <a:pt x="18502" y="11988"/>
                  </a:lnTo>
                  <a:cubicBezTo>
                    <a:pt x="18196" y="11559"/>
                    <a:pt x="17820" y="11184"/>
                    <a:pt x="17396" y="10881"/>
                  </a:cubicBezTo>
                  <a:lnTo>
                    <a:pt x="20340" y="1365"/>
                  </a:lnTo>
                  <a:close/>
                  <a:moveTo>
                    <a:pt x="2308" y="9558"/>
                  </a:moveTo>
                  <a:lnTo>
                    <a:pt x="10759" y="12176"/>
                  </a:lnTo>
                  <a:cubicBezTo>
                    <a:pt x="10461" y="12637"/>
                    <a:pt x="10249" y="13147"/>
                    <a:pt x="10130" y="13685"/>
                  </a:cubicBezTo>
                  <a:lnTo>
                    <a:pt x="10130" y="13685"/>
                  </a:lnTo>
                  <a:lnTo>
                    <a:pt x="2308" y="9558"/>
                  </a:lnTo>
                  <a:close/>
                  <a:moveTo>
                    <a:pt x="27075" y="9558"/>
                  </a:moveTo>
                  <a:lnTo>
                    <a:pt x="19250" y="13687"/>
                  </a:lnTo>
                  <a:cubicBezTo>
                    <a:pt x="19136" y="13148"/>
                    <a:pt x="18923" y="12638"/>
                    <a:pt x="18625" y="12176"/>
                  </a:cubicBezTo>
                  <a:lnTo>
                    <a:pt x="27075" y="9558"/>
                  </a:lnTo>
                  <a:close/>
                  <a:moveTo>
                    <a:pt x="10130" y="15693"/>
                  </a:moveTo>
                  <a:cubicBezTo>
                    <a:pt x="10248" y="16232"/>
                    <a:pt x="10460" y="16742"/>
                    <a:pt x="10759" y="17204"/>
                  </a:cubicBezTo>
                  <a:lnTo>
                    <a:pt x="2308" y="19818"/>
                  </a:lnTo>
                  <a:lnTo>
                    <a:pt x="2308" y="19818"/>
                  </a:lnTo>
                  <a:lnTo>
                    <a:pt x="10130" y="15693"/>
                  </a:lnTo>
                  <a:close/>
                  <a:moveTo>
                    <a:pt x="19254" y="15695"/>
                  </a:moveTo>
                  <a:lnTo>
                    <a:pt x="27075" y="19818"/>
                  </a:lnTo>
                  <a:lnTo>
                    <a:pt x="27075" y="19818"/>
                  </a:lnTo>
                  <a:lnTo>
                    <a:pt x="18625" y="17204"/>
                  </a:lnTo>
                  <a:cubicBezTo>
                    <a:pt x="18923" y="16743"/>
                    <a:pt x="19135" y="16233"/>
                    <a:pt x="19254" y="15695"/>
                  </a:cubicBezTo>
                  <a:close/>
                  <a:moveTo>
                    <a:pt x="1279" y="9260"/>
                  </a:moveTo>
                  <a:lnTo>
                    <a:pt x="10089" y="13908"/>
                  </a:lnTo>
                  <a:cubicBezTo>
                    <a:pt x="10003" y="14423"/>
                    <a:pt x="10003" y="14954"/>
                    <a:pt x="10089" y="15472"/>
                  </a:cubicBezTo>
                  <a:lnTo>
                    <a:pt x="1275" y="20116"/>
                  </a:lnTo>
                  <a:cubicBezTo>
                    <a:pt x="576" y="18393"/>
                    <a:pt x="217" y="16551"/>
                    <a:pt x="217" y="14688"/>
                  </a:cubicBezTo>
                  <a:lnTo>
                    <a:pt x="221" y="14688"/>
                  </a:lnTo>
                  <a:cubicBezTo>
                    <a:pt x="217" y="12830"/>
                    <a:pt x="576" y="10984"/>
                    <a:pt x="1279" y="9260"/>
                  </a:cubicBezTo>
                  <a:close/>
                  <a:moveTo>
                    <a:pt x="28109" y="9260"/>
                  </a:moveTo>
                  <a:cubicBezTo>
                    <a:pt x="29518" y="12744"/>
                    <a:pt x="29518" y="16636"/>
                    <a:pt x="28109" y="20120"/>
                  </a:cubicBezTo>
                  <a:lnTo>
                    <a:pt x="19295" y="15472"/>
                  </a:lnTo>
                  <a:cubicBezTo>
                    <a:pt x="19385" y="14954"/>
                    <a:pt x="19385" y="14427"/>
                    <a:pt x="19295" y="13908"/>
                  </a:cubicBezTo>
                  <a:lnTo>
                    <a:pt x="28109" y="9260"/>
                  </a:lnTo>
                  <a:close/>
                  <a:moveTo>
                    <a:pt x="17204" y="18628"/>
                  </a:moveTo>
                  <a:lnTo>
                    <a:pt x="19822" y="27076"/>
                  </a:lnTo>
                  <a:lnTo>
                    <a:pt x="15692" y="19250"/>
                  </a:lnTo>
                  <a:cubicBezTo>
                    <a:pt x="16230" y="19132"/>
                    <a:pt x="16740" y="18920"/>
                    <a:pt x="17204" y="18628"/>
                  </a:cubicBezTo>
                  <a:close/>
                  <a:moveTo>
                    <a:pt x="12176" y="18625"/>
                  </a:moveTo>
                  <a:cubicBezTo>
                    <a:pt x="12637" y="18919"/>
                    <a:pt x="13152" y="19132"/>
                    <a:pt x="13687" y="19250"/>
                  </a:cubicBezTo>
                  <a:lnTo>
                    <a:pt x="9562" y="27076"/>
                  </a:lnTo>
                  <a:lnTo>
                    <a:pt x="12176" y="18625"/>
                  </a:lnTo>
                  <a:close/>
                  <a:moveTo>
                    <a:pt x="10885" y="17392"/>
                  </a:moveTo>
                  <a:cubicBezTo>
                    <a:pt x="11187" y="17821"/>
                    <a:pt x="11563" y="18192"/>
                    <a:pt x="11988" y="18499"/>
                  </a:cubicBezTo>
                  <a:lnTo>
                    <a:pt x="9047" y="28015"/>
                  </a:lnTo>
                  <a:cubicBezTo>
                    <a:pt x="5592" y="26545"/>
                    <a:pt x="2839" y="23792"/>
                    <a:pt x="1365" y="20337"/>
                  </a:cubicBezTo>
                  <a:lnTo>
                    <a:pt x="1369" y="20337"/>
                  </a:lnTo>
                  <a:lnTo>
                    <a:pt x="10885" y="17392"/>
                  </a:lnTo>
                  <a:close/>
                  <a:moveTo>
                    <a:pt x="18498" y="17392"/>
                  </a:moveTo>
                  <a:lnTo>
                    <a:pt x="28019" y="20337"/>
                  </a:lnTo>
                  <a:cubicBezTo>
                    <a:pt x="26544" y="23792"/>
                    <a:pt x="23792" y="26541"/>
                    <a:pt x="20340" y="28015"/>
                  </a:cubicBezTo>
                  <a:lnTo>
                    <a:pt x="17396" y="18499"/>
                  </a:lnTo>
                  <a:cubicBezTo>
                    <a:pt x="17820" y="18192"/>
                    <a:pt x="18196" y="17821"/>
                    <a:pt x="18498" y="17392"/>
                  </a:cubicBezTo>
                  <a:close/>
                  <a:moveTo>
                    <a:pt x="15472" y="19295"/>
                  </a:moveTo>
                  <a:lnTo>
                    <a:pt x="20120" y="28105"/>
                  </a:lnTo>
                  <a:cubicBezTo>
                    <a:pt x="18406" y="28804"/>
                    <a:pt x="16571" y="29163"/>
                    <a:pt x="14723" y="29163"/>
                  </a:cubicBezTo>
                  <a:cubicBezTo>
                    <a:pt x="14713" y="29163"/>
                    <a:pt x="14702" y="29163"/>
                    <a:pt x="14692" y="29163"/>
                  </a:cubicBezTo>
                  <a:cubicBezTo>
                    <a:pt x="14681" y="29163"/>
                    <a:pt x="14671" y="29163"/>
                    <a:pt x="14660" y="29163"/>
                  </a:cubicBezTo>
                  <a:cubicBezTo>
                    <a:pt x="12809" y="29163"/>
                    <a:pt x="10978" y="28804"/>
                    <a:pt x="9264" y="28105"/>
                  </a:cubicBezTo>
                  <a:lnTo>
                    <a:pt x="13908" y="19295"/>
                  </a:lnTo>
                  <a:cubicBezTo>
                    <a:pt x="14167" y="19338"/>
                    <a:pt x="14428" y="19360"/>
                    <a:pt x="14690" y="19360"/>
                  </a:cubicBezTo>
                  <a:cubicBezTo>
                    <a:pt x="14951" y="19360"/>
                    <a:pt x="15213" y="19338"/>
                    <a:pt x="15472" y="19295"/>
                  </a:cubicBezTo>
                  <a:close/>
                  <a:moveTo>
                    <a:pt x="14692" y="1"/>
                  </a:moveTo>
                  <a:cubicBezTo>
                    <a:pt x="6593" y="1"/>
                    <a:pt x="1" y="6589"/>
                    <a:pt x="1" y="14688"/>
                  </a:cubicBezTo>
                  <a:cubicBezTo>
                    <a:pt x="1" y="22791"/>
                    <a:pt x="6593" y="29379"/>
                    <a:pt x="14692" y="29379"/>
                  </a:cubicBezTo>
                  <a:cubicBezTo>
                    <a:pt x="22791" y="29379"/>
                    <a:pt x="29383" y="22791"/>
                    <a:pt x="29383" y="14688"/>
                  </a:cubicBezTo>
                  <a:cubicBezTo>
                    <a:pt x="29383" y="6589"/>
                    <a:pt x="22791" y="1"/>
                    <a:pt x="14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24"/>
            <p:cNvSpPr/>
            <p:nvPr/>
          </p:nvSpPr>
          <p:spPr>
            <a:xfrm>
              <a:off x="8493097" y="2351168"/>
              <a:ext cx="92214" cy="81086"/>
            </a:xfrm>
            <a:custGeom>
              <a:avLst/>
              <a:gdLst/>
              <a:ahLst/>
              <a:cxnLst/>
              <a:rect l="l" t="t" r="r" b="b"/>
              <a:pathLst>
                <a:path w="2370" h="2084" extrusionOk="0">
                  <a:moveTo>
                    <a:pt x="1185" y="0"/>
                  </a:moveTo>
                  <a:cubicBezTo>
                    <a:pt x="1051" y="0"/>
                    <a:pt x="915" y="26"/>
                    <a:pt x="784" y="80"/>
                  </a:cubicBezTo>
                  <a:cubicBezTo>
                    <a:pt x="253" y="301"/>
                    <a:pt x="0" y="909"/>
                    <a:pt x="221" y="1440"/>
                  </a:cubicBezTo>
                  <a:cubicBezTo>
                    <a:pt x="387" y="1841"/>
                    <a:pt x="775" y="2084"/>
                    <a:pt x="1185" y="2084"/>
                  </a:cubicBezTo>
                  <a:cubicBezTo>
                    <a:pt x="1318" y="2084"/>
                    <a:pt x="1454" y="2058"/>
                    <a:pt x="1585" y="2004"/>
                  </a:cubicBezTo>
                  <a:cubicBezTo>
                    <a:pt x="2116" y="1783"/>
                    <a:pt x="2369" y="1175"/>
                    <a:pt x="2149" y="644"/>
                  </a:cubicBezTo>
                  <a:cubicBezTo>
                    <a:pt x="1982" y="241"/>
                    <a:pt x="1594" y="0"/>
                    <a:pt x="11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24"/>
            <p:cNvSpPr/>
            <p:nvPr/>
          </p:nvSpPr>
          <p:spPr>
            <a:xfrm>
              <a:off x="8274269" y="2351012"/>
              <a:ext cx="94899" cy="81320"/>
            </a:xfrm>
            <a:custGeom>
              <a:avLst/>
              <a:gdLst/>
              <a:ahLst/>
              <a:cxnLst/>
              <a:rect l="l" t="t" r="r" b="b"/>
              <a:pathLst>
                <a:path w="2439" h="2090" extrusionOk="0">
                  <a:moveTo>
                    <a:pt x="1388" y="1"/>
                  </a:moveTo>
                  <a:cubicBezTo>
                    <a:pt x="1132" y="1"/>
                    <a:pt x="871" y="96"/>
                    <a:pt x="658" y="309"/>
                  </a:cubicBezTo>
                  <a:cubicBezTo>
                    <a:pt x="0" y="962"/>
                    <a:pt x="466" y="2086"/>
                    <a:pt x="1393" y="2090"/>
                  </a:cubicBezTo>
                  <a:cubicBezTo>
                    <a:pt x="1969" y="2090"/>
                    <a:pt x="2434" y="1620"/>
                    <a:pt x="2439" y="1044"/>
                  </a:cubicBezTo>
                  <a:cubicBezTo>
                    <a:pt x="2439" y="417"/>
                    <a:pt x="1925" y="1"/>
                    <a:pt x="1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24"/>
            <p:cNvSpPr/>
            <p:nvPr/>
          </p:nvSpPr>
          <p:spPr>
            <a:xfrm>
              <a:off x="8437767" y="2444123"/>
              <a:ext cx="92214" cy="81164"/>
            </a:xfrm>
            <a:custGeom>
              <a:avLst/>
              <a:gdLst/>
              <a:ahLst/>
              <a:cxnLst/>
              <a:rect l="l" t="t" r="r" b="b"/>
              <a:pathLst>
                <a:path w="2370" h="2086" extrusionOk="0">
                  <a:moveTo>
                    <a:pt x="1186" y="1"/>
                  </a:moveTo>
                  <a:cubicBezTo>
                    <a:pt x="856" y="1"/>
                    <a:pt x="531" y="156"/>
                    <a:pt x="328" y="448"/>
                  </a:cubicBezTo>
                  <a:cubicBezTo>
                    <a:pt x="1" y="922"/>
                    <a:pt x="115" y="1571"/>
                    <a:pt x="589" y="1898"/>
                  </a:cubicBezTo>
                  <a:cubicBezTo>
                    <a:pt x="771" y="2025"/>
                    <a:pt x="978" y="2086"/>
                    <a:pt x="1184" y="2086"/>
                  </a:cubicBezTo>
                  <a:cubicBezTo>
                    <a:pt x="1514" y="2086"/>
                    <a:pt x="1838" y="1929"/>
                    <a:pt x="2039" y="1637"/>
                  </a:cubicBezTo>
                  <a:cubicBezTo>
                    <a:pt x="2370" y="1167"/>
                    <a:pt x="2251" y="518"/>
                    <a:pt x="1782" y="187"/>
                  </a:cubicBezTo>
                  <a:cubicBezTo>
                    <a:pt x="1600" y="61"/>
                    <a:pt x="1392" y="1"/>
                    <a:pt x="1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24"/>
            <p:cNvSpPr/>
            <p:nvPr/>
          </p:nvSpPr>
          <p:spPr>
            <a:xfrm>
              <a:off x="8333178" y="2258213"/>
              <a:ext cx="101786" cy="81242"/>
            </a:xfrm>
            <a:custGeom>
              <a:avLst/>
              <a:gdLst/>
              <a:ahLst/>
              <a:cxnLst/>
              <a:rect l="l" t="t" r="r" b="b"/>
              <a:pathLst>
                <a:path w="2616" h="2088" extrusionOk="0">
                  <a:moveTo>
                    <a:pt x="1296" y="0"/>
                  </a:moveTo>
                  <a:cubicBezTo>
                    <a:pt x="551" y="0"/>
                    <a:pt x="1" y="818"/>
                    <a:pt x="389" y="1538"/>
                  </a:cubicBezTo>
                  <a:cubicBezTo>
                    <a:pt x="576" y="1888"/>
                    <a:pt x="935" y="2088"/>
                    <a:pt x="1307" y="2088"/>
                  </a:cubicBezTo>
                  <a:cubicBezTo>
                    <a:pt x="1473" y="2088"/>
                    <a:pt x="1642" y="2047"/>
                    <a:pt x="1799" y="1963"/>
                  </a:cubicBezTo>
                  <a:cubicBezTo>
                    <a:pt x="2615" y="1526"/>
                    <a:pt x="2497" y="317"/>
                    <a:pt x="1607" y="47"/>
                  </a:cubicBezTo>
                  <a:cubicBezTo>
                    <a:pt x="1501" y="15"/>
                    <a:pt x="1397" y="0"/>
                    <a:pt x="1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24"/>
            <p:cNvSpPr/>
            <p:nvPr/>
          </p:nvSpPr>
          <p:spPr>
            <a:xfrm>
              <a:off x="8337497" y="2443773"/>
              <a:ext cx="92681" cy="81242"/>
            </a:xfrm>
            <a:custGeom>
              <a:avLst/>
              <a:gdLst/>
              <a:ahLst/>
              <a:cxnLst/>
              <a:rect l="l" t="t" r="r" b="b"/>
              <a:pathLst>
                <a:path w="2382" h="2088" extrusionOk="0">
                  <a:moveTo>
                    <a:pt x="1194" y="1"/>
                  </a:moveTo>
                  <a:cubicBezTo>
                    <a:pt x="840" y="1"/>
                    <a:pt x="495" y="181"/>
                    <a:pt x="299" y="506"/>
                  </a:cubicBezTo>
                  <a:cubicBezTo>
                    <a:pt x="1" y="1000"/>
                    <a:pt x="160" y="1642"/>
                    <a:pt x="654" y="1940"/>
                  </a:cubicBezTo>
                  <a:cubicBezTo>
                    <a:pt x="822" y="2040"/>
                    <a:pt x="1007" y="2087"/>
                    <a:pt x="1190" y="2087"/>
                  </a:cubicBezTo>
                  <a:cubicBezTo>
                    <a:pt x="1544" y="2087"/>
                    <a:pt x="1890" y="1908"/>
                    <a:pt x="2084" y="1584"/>
                  </a:cubicBezTo>
                  <a:cubicBezTo>
                    <a:pt x="2382" y="1090"/>
                    <a:pt x="2223" y="449"/>
                    <a:pt x="1732" y="151"/>
                  </a:cubicBezTo>
                  <a:cubicBezTo>
                    <a:pt x="1564" y="49"/>
                    <a:pt x="1378" y="1"/>
                    <a:pt x="11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24"/>
            <p:cNvSpPr/>
            <p:nvPr/>
          </p:nvSpPr>
          <p:spPr>
            <a:xfrm>
              <a:off x="8437300" y="2258291"/>
              <a:ext cx="93498" cy="81281"/>
            </a:xfrm>
            <a:custGeom>
              <a:avLst/>
              <a:gdLst/>
              <a:ahLst/>
              <a:cxnLst/>
              <a:rect l="l" t="t" r="r" b="b"/>
              <a:pathLst>
                <a:path w="2403" h="2089" extrusionOk="0">
                  <a:moveTo>
                    <a:pt x="1187" y="1"/>
                  </a:moveTo>
                  <a:cubicBezTo>
                    <a:pt x="829" y="1"/>
                    <a:pt x="471" y="179"/>
                    <a:pt x="270" y="552"/>
                  </a:cubicBezTo>
                  <a:cubicBezTo>
                    <a:pt x="1" y="1058"/>
                    <a:pt x="189" y="1691"/>
                    <a:pt x="699" y="1961"/>
                  </a:cubicBezTo>
                  <a:cubicBezTo>
                    <a:pt x="862" y="2049"/>
                    <a:pt x="1031" y="2089"/>
                    <a:pt x="1193" y="2089"/>
                  </a:cubicBezTo>
                  <a:cubicBezTo>
                    <a:pt x="1843" y="2089"/>
                    <a:pt x="2402" y="1453"/>
                    <a:pt x="2190" y="744"/>
                  </a:cubicBezTo>
                  <a:cubicBezTo>
                    <a:pt x="2043" y="258"/>
                    <a:pt x="1616" y="1"/>
                    <a:pt x="1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24"/>
            <p:cNvSpPr/>
            <p:nvPr/>
          </p:nvSpPr>
          <p:spPr>
            <a:xfrm>
              <a:off x="8393294" y="2351090"/>
              <a:ext cx="81086" cy="81242"/>
            </a:xfrm>
            <a:custGeom>
              <a:avLst/>
              <a:gdLst/>
              <a:ahLst/>
              <a:cxnLst/>
              <a:rect l="l" t="t" r="r" b="b"/>
              <a:pathLst>
                <a:path w="2084" h="2088" extrusionOk="0">
                  <a:moveTo>
                    <a:pt x="1042" y="1"/>
                  </a:moveTo>
                  <a:cubicBezTo>
                    <a:pt x="466" y="1"/>
                    <a:pt x="0" y="466"/>
                    <a:pt x="0" y="1042"/>
                  </a:cubicBezTo>
                  <a:cubicBezTo>
                    <a:pt x="0" y="1618"/>
                    <a:pt x="466" y="2088"/>
                    <a:pt x="1042" y="2088"/>
                  </a:cubicBezTo>
                  <a:cubicBezTo>
                    <a:pt x="1618" y="2088"/>
                    <a:pt x="2083" y="1618"/>
                    <a:pt x="2083" y="1042"/>
                  </a:cubicBezTo>
                  <a:cubicBezTo>
                    <a:pt x="2083" y="466"/>
                    <a:pt x="1618" y="1"/>
                    <a:pt x="10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24"/>
          <p:cNvGrpSpPr/>
          <p:nvPr/>
        </p:nvGrpSpPr>
        <p:grpSpPr>
          <a:xfrm flipH="1">
            <a:off x="708675" y="-94475"/>
            <a:ext cx="8454225" cy="3979871"/>
            <a:chOff x="5" y="0"/>
            <a:chExt cx="8454225" cy="3979871"/>
          </a:xfrm>
        </p:grpSpPr>
        <p:grpSp>
          <p:nvGrpSpPr>
            <p:cNvPr id="2417" name="Google Shape;2417;p24"/>
            <p:cNvGrpSpPr/>
            <p:nvPr/>
          </p:nvGrpSpPr>
          <p:grpSpPr>
            <a:xfrm>
              <a:off x="5" y="0"/>
              <a:ext cx="4749871" cy="3979871"/>
              <a:chOff x="5" y="0"/>
              <a:chExt cx="4749871" cy="3979871"/>
            </a:xfrm>
          </p:grpSpPr>
          <p:sp>
            <p:nvSpPr>
              <p:cNvPr id="2418" name="Google Shape;2418;p24"/>
              <p:cNvSpPr/>
              <p:nvPr/>
            </p:nvSpPr>
            <p:spPr>
              <a:xfrm>
                <a:off x="5" y="0"/>
                <a:ext cx="1872714" cy="1013891"/>
              </a:xfrm>
              <a:custGeom>
                <a:avLst/>
                <a:gdLst/>
                <a:ahLst/>
                <a:cxnLst/>
                <a:rect l="l" t="t" r="r" b="b"/>
                <a:pathLst>
                  <a:path w="19540" h="10579" extrusionOk="0">
                    <a:moveTo>
                      <a:pt x="0" y="0"/>
                    </a:moveTo>
                    <a:lnTo>
                      <a:pt x="0" y="2014"/>
                    </a:lnTo>
                    <a:cubicBezTo>
                      <a:pt x="0" y="6744"/>
                      <a:pt x="3835" y="10579"/>
                      <a:pt x="8565" y="10579"/>
                    </a:cubicBezTo>
                    <a:lnTo>
                      <a:pt x="19502" y="10579"/>
                    </a:lnTo>
                    <a:cubicBezTo>
                      <a:pt x="17637" y="10575"/>
                      <a:pt x="15825" y="9959"/>
                      <a:pt x="14344" y="8827"/>
                    </a:cubicBezTo>
                    <a:cubicBezTo>
                      <a:pt x="12237" y="7217"/>
                      <a:pt x="11028" y="4689"/>
                      <a:pt x="11028" y="2038"/>
                    </a:cubicBezTo>
                    <a:lnTo>
                      <a:pt x="11028" y="0"/>
                    </a:lnTo>
                    <a:close/>
                    <a:moveTo>
                      <a:pt x="19502" y="10579"/>
                    </a:moveTo>
                    <a:cubicBezTo>
                      <a:pt x="19509" y="10579"/>
                      <a:pt x="19515" y="10579"/>
                      <a:pt x="19521" y="10579"/>
                    </a:cubicBezTo>
                    <a:cubicBezTo>
                      <a:pt x="19527" y="10579"/>
                      <a:pt x="19533" y="10579"/>
                      <a:pt x="19539" y="105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24"/>
              <p:cNvSpPr/>
              <p:nvPr/>
            </p:nvSpPr>
            <p:spPr>
              <a:xfrm>
                <a:off x="1242786" y="813410"/>
                <a:ext cx="35748" cy="32586"/>
              </a:xfrm>
              <a:custGeom>
                <a:avLst/>
                <a:gdLst/>
                <a:ahLst/>
                <a:cxnLst/>
                <a:rect l="l" t="t" r="r" b="b"/>
                <a:pathLst>
                  <a:path w="373" h="340" extrusionOk="0">
                    <a:moveTo>
                      <a:pt x="17" y="1"/>
                    </a:moveTo>
                    <a:lnTo>
                      <a:pt x="1" y="17"/>
                    </a:lnTo>
                    <a:lnTo>
                      <a:pt x="372" y="340"/>
                    </a:lnTo>
                    <a:lnTo>
                      <a:pt x="372" y="340"/>
                    </a:lnTo>
                    <a:lnTo>
                      <a:pt x="1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24"/>
              <p:cNvSpPr/>
              <p:nvPr/>
            </p:nvSpPr>
            <p:spPr>
              <a:xfrm>
                <a:off x="1177422" y="742583"/>
                <a:ext cx="35365" cy="39582"/>
              </a:xfrm>
              <a:custGeom>
                <a:avLst/>
                <a:gdLst/>
                <a:ahLst/>
                <a:cxnLst/>
                <a:rect l="l" t="t" r="r" b="b"/>
                <a:pathLst>
                  <a:path w="369" h="413" extrusionOk="0">
                    <a:moveTo>
                      <a:pt x="58" y="0"/>
                    </a:moveTo>
                    <a:lnTo>
                      <a:pt x="1" y="49"/>
                    </a:lnTo>
                    <a:lnTo>
                      <a:pt x="332" y="413"/>
                    </a:lnTo>
                    <a:lnTo>
                      <a:pt x="368" y="38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24"/>
              <p:cNvSpPr/>
              <p:nvPr/>
            </p:nvSpPr>
            <p:spPr>
              <a:xfrm>
                <a:off x="1120684" y="665430"/>
                <a:ext cx="34886" cy="45141"/>
              </a:xfrm>
              <a:custGeom>
                <a:avLst/>
                <a:gdLst/>
                <a:ahLst/>
                <a:cxnLst/>
                <a:rect l="l" t="t" r="r" b="b"/>
                <a:pathLst>
                  <a:path w="364" h="471" extrusionOk="0">
                    <a:moveTo>
                      <a:pt x="107" y="1"/>
                    </a:moveTo>
                    <a:lnTo>
                      <a:pt x="0" y="66"/>
                    </a:lnTo>
                    <a:lnTo>
                      <a:pt x="286" y="470"/>
                    </a:lnTo>
                    <a:lnTo>
                      <a:pt x="364" y="41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24"/>
              <p:cNvSpPr/>
              <p:nvPr/>
            </p:nvSpPr>
            <p:spPr>
              <a:xfrm>
                <a:off x="1072955" y="582814"/>
                <a:ext cx="35269" cy="48687"/>
              </a:xfrm>
              <a:custGeom>
                <a:avLst/>
                <a:gdLst/>
                <a:ahLst/>
                <a:cxnLst/>
                <a:rect l="l" t="t" r="r" b="b"/>
                <a:pathLst>
                  <a:path w="368" h="508" extrusionOk="0">
                    <a:moveTo>
                      <a:pt x="155" y="1"/>
                    </a:moveTo>
                    <a:lnTo>
                      <a:pt x="0" y="74"/>
                    </a:lnTo>
                    <a:lnTo>
                      <a:pt x="237" y="507"/>
                    </a:lnTo>
                    <a:lnTo>
                      <a:pt x="368" y="438"/>
                    </a:lnTo>
                    <a:lnTo>
                      <a:pt x="1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24"/>
              <p:cNvSpPr/>
              <p:nvPr/>
            </p:nvSpPr>
            <p:spPr>
              <a:xfrm>
                <a:off x="1034139" y="495982"/>
                <a:ext cx="35748" cy="5137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36" extrusionOk="0">
                    <a:moveTo>
                      <a:pt x="209" y="0"/>
                    </a:moveTo>
                    <a:lnTo>
                      <a:pt x="1" y="78"/>
                    </a:lnTo>
                    <a:lnTo>
                      <a:pt x="189" y="535"/>
                    </a:lnTo>
                    <a:lnTo>
                      <a:pt x="373" y="458"/>
                    </a:lnTo>
                    <a:lnTo>
                      <a:pt x="20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24"/>
              <p:cNvSpPr/>
              <p:nvPr/>
            </p:nvSpPr>
            <p:spPr>
              <a:xfrm>
                <a:off x="1004811" y="406657"/>
                <a:ext cx="36515" cy="51849"/>
              </a:xfrm>
              <a:custGeom>
                <a:avLst/>
                <a:gdLst/>
                <a:ahLst/>
                <a:cxnLst/>
                <a:rect l="l" t="t" r="r" b="b"/>
                <a:pathLst>
                  <a:path w="381" h="541" extrusionOk="0">
                    <a:moveTo>
                      <a:pt x="266" y="1"/>
                    </a:moveTo>
                    <a:lnTo>
                      <a:pt x="1" y="62"/>
                    </a:lnTo>
                    <a:lnTo>
                      <a:pt x="143" y="540"/>
                    </a:lnTo>
                    <a:lnTo>
                      <a:pt x="380" y="471"/>
                    </a:lnTo>
                    <a:lnTo>
                      <a:pt x="2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24"/>
              <p:cNvSpPr/>
              <p:nvPr/>
            </p:nvSpPr>
            <p:spPr>
              <a:xfrm>
                <a:off x="985259" y="315128"/>
                <a:ext cx="36898" cy="51370"/>
              </a:xfrm>
              <a:custGeom>
                <a:avLst/>
                <a:gdLst/>
                <a:ahLst/>
                <a:cxnLst/>
                <a:rect l="l" t="t" r="r" b="b"/>
                <a:pathLst>
                  <a:path w="385" h="536" extrusionOk="0">
                    <a:moveTo>
                      <a:pt x="319" y="0"/>
                    </a:moveTo>
                    <a:lnTo>
                      <a:pt x="0" y="45"/>
                    </a:lnTo>
                    <a:lnTo>
                      <a:pt x="90" y="535"/>
                    </a:lnTo>
                    <a:lnTo>
                      <a:pt x="384" y="478"/>
                    </a:lnTo>
                    <a:lnTo>
                      <a:pt x="3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24"/>
              <p:cNvSpPr/>
              <p:nvPr/>
            </p:nvSpPr>
            <p:spPr>
              <a:xfrm>
                <a:off x="975100" y="223120"/>
                <a:ext cx="37282" cy="48974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11" extrusionOk="0">
                    <a:moveTo>
                      <a:pt x="372" y="0"/>
                    </a:moveTo>
                    <a:lnTo>
                      <a:pt x="0" y="13"/>
                    </a:lnTo>
                    <a:lnTo>
                      <a:pt x="41" y="511"/>
                    </a:lnTo>
                    <a:lnTo>
                      <a:pt x="388" y="482"/>
                    </a:lnTo>
                    <a:lnTo>
                      <a:pt x="3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24"/>
              <p:cNvSpPr/>
              <p:nvPr/>
            </p:nvSpPr>
            <p:spPr>
              <a:xfrm>
                <a:off x="972321" y="129578"/>
                <a:ext cx="40444" cy="47057"/>
              </a:xfrm>
              <a:custGeom>
                <a:avLst/>
                <a:gdLst/>
                <a:ahLst/>
                <a:cxnLst/>
                <a:rect l="l" t="t" r="r" b="b"/>
                <a:pathLst>
                  <a:path w="422" h="491" extrusionOk="0">
                    <a:moveTo>
                      <a:pt x="1" y="0"/>
                    </a:moveTo>
                    <a:lnTo>
                      <a:pt x="13" y="490"/>
                    </a:lnTo>
                    <a:lnTo>
                      <a:pt x="409" y="490"/>
                    </a:lnTo>
                    <a:lnTo>
                      <a:pt x="42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24"/>
              <p:cNvSpPr/>
              <p:nvPr/>
            </p:nvSpPr>
            <p:spPr>
              <a:xfrm>
                <a:off x="970021" y="35653"/>
                <a:ext cx="45045" cy="47057"/>
              </a:xfrm>
              <a:custGeom>
                <a:avLst/>
                <a:gdLst/>
                <a:ahLst/>
                <a:cxnLst/>
                <a:rect l="l" t="t" r="r" b="b"/>
                <a:pathLst>
                  <a:path w="470" h="491" extrusionOk="0">
                    <a:moveTo>
                      <a:pt x="0" y="0"/>
                    </a:moveTo>
                    <a:lnTo>
                      <a:pt x="12" y="490"/>
                    </a:lnTo>
                    <a:lnTo>
                      <a:pt x="457" y="490"/>
                    </a:lnTo>
                    <a:lnTo>
                      <a:pt x="47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24"/>
              <p:cNvSpPr/>
              <p:nvPr/>
            </p:nvSpPr>
            <p:spPr>
              <a:xfrm>
                <a:off x="764056" y="949984"/>
                <a:ext cx="47057" cy="2492"/>
              </a:xfrm>
              <a:custGeom>
                <a:avLst/>
                <a:gdLst/>
                <a:ahLst/>
                <a:cxnLst/>
                <a:rect l="l" t="t" r="r" b="b"/>
                <a:pathLst>
                  <a:path w="491" h="26" extrusionOk="0">
                    <a:moveTo>
                      <a:pt x="1" y="1"/>
                    </a:moveTo>
                    <a:lnTo>
                      <a:pt x="1" y="17"/>
                    </a:lnTo>
                    <a:lnTo>
                      <a:pt x="491" y="2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24"/>
              <p:cNvSpPr/>
              <p:nvPr/>
            </p:nvSpPr>
            <p:spPr>
              <a:xfrm>
                <a:off x="670515" y="937142"/>
                <a:ext cx="47057" cy="11022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15" extrusionOk="0">
                    <a:moveTo>
                      <a:pt x="9" y="0"/>
                    </a:moveTo>
                    <a:lnTo>
                      <a:pt x="1" y="49"/>
                    </a:lnTo>
                    <a:lnTo>
                      <a:pt x="487" y="115"/>
                    </a:lnTo>
                    <a:lnTo>
                      <a:pt x="491" y="8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24"/>
              <p:cNvSpPr/>
              <p:nvPr/>
            </p:nvSpPr>
            <p:spPr>
              <a:xfrm>
                <a:off x="578507" y="912798"/>
                <a:ext cx="47441" cy="19743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06" extrusionOk="0">
                    <a:moveTo>
                      <a:pt x="25" y="1"/>
                    </a:moveTo>
                    <a:lnTo>
                      <a:pt x="1" y="79"/>
                    </a:lnTo>
                    <a:lnTo>
                      <a:pt x="479" y="205"/>
                    </a:lnTo>
                    <a:lnTo>
                      <a:pt x="495" y="140"/>
                    </a:lnTo>
                    <a:lnTo>
                      <a:pt x="2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24"/>
              <p:cNvSpPr/>
              <p:nvPr/>
            </p:nvSpPr>
            <p:spPr>
              <a:xfrm>
                <a:off x="490044" y="877624"/>
                <a:ext cx="47441" cy="27889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91" extrusionOk="0">
                    <a:moveTo>
                      <a:pt x="50" y="0"/>
                    </a:moveTo>
                    <a:lnTo>
                      <a:pt x="1" y="102"/>
                    </a:lnTo>
                    <a:lnTo>
                      <a:pt x="458" y="290"/>
                    </a:lnTo>
                    <a:lnTo>
                      <a:pt x="495" y="196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24"/>
              <p:cNvSpPr/>
              <p:nvPr/>
            </p:nvSpPr>
            <p:spPr>
              <a:xfrm>
                <a:off x="405895" y="831811"/>
                <a:ext cx="47441" cy="35365"/>
              </a:xfrm>
              <a:custGeom>
                <a:avLst/>
                <a:gdLst/>
                <a:ahLst/>
                <a:cxnLst/>
                <a:rect l="l" t="t" r="r" b="b"/>
                <a:pathLst>
                  <a:path w="495" h="369" extrusionOk="0">
                    <a:moveTo>
                      <a:pt x="78" y="1"/>
                    </a:moveTo>
                    <a:lnTo>
                      <a:pt x="1" y="127"/>
                    </a:lnTo>
                    <a:lnTo>
                      <a:pt x="433" y="368"/>
                    </a:lnTo>
                    <a:lnTo>
                      <a:pt x="495" y="250"/>
                    </a:lnTo>
                    <a:lnTo>
                      <a:pt x="7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24"/>
              <p:cNvSpPr/>
              <p:nvPr/>
            </p:nvSpPr>
            <p:spPr>
              <a:xfrm>
                <a:off x="327593" y="776607"/>
                <a:ext cx="47441" cy="41978"/>
              </a:xfrm>
              <a:custGeom>
                <a:avLst/>
                <a:gdLst/>
                <a:ahLst/>
                <a:cxnLst/>
                <a:rect l="l" t="t" r="r" b="b"/>
                <a:pathLst>
                  <a:path w="495" h="438" extrusionOk="0">
                    <a:moveTo>
                      <a:pt x="115" y="1"/>
                    </a:moveTo>
                    <a:lnTo>
                      <a:pt x="1" y="144"/>
                    </a:lnTo>
                    <a:lnTo>
                      <a:pt x="401" y="438"/>
                    </a:lnTo>
                    <a:lnTo>
                      <a:pt x="495" y="303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24"/>
              <p:cNvSpPr/>
              <p:nvPr/>
            </p:nvSpPr>
            <p:spPr>
              <a:xfrm>
                <a:off x="256382" y="713159"/>
                <a:ext cx="47441" cy="47153"/>
              </a:xfrm>
              <a:custGeom>
                <a:avLst/>
                <a:gdLst/>
                <a:ahLst/>
                <a:cxnLst/>
                <a:rect l="l" t="t" r="r" b="b"/>
                <a:pathLst>
                  <a:path w="495" h="492" extrusionOk="0">
                    <a:moveTo>
                      <a:pt x="156" y="1"/>
                    </a:moveTo>
                    <a:lnTo>
                      <a:pt x="0" y="148"/>
                    </a:lnTo>
                    <a:lnTo>
                      <a:pt x="364" y="491"/>
                    </a:lnTo>
                    <a:lnTo>
                      <a:pt x="495" y="340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24"/>
              <p:cNvSpPr/>
              <p:nvPr/>
            </p:nvSpPr>
            <p:spPr>
              <a:xfrm>
                <a:off x="193318" y="641565"/>
                <a:ext cx="47441" cy="51370"/>
              </a:xfrm>
              <a:custGeom>
                <a:avLst/>
                <a:gdLst/>
                <a:ahLst/>
                <a:cxnLst/>
                <a:rect l="l" t="t" r="r" b="b"/>
                <a:pathLst>
                  <a:path w="495" h="536" extrusionOk="0">
                    <a:moveTo>
                      <a:pt x="201" y="1"/>
                    </a:moveTo>
                    <a:lnTo>
                      <a:pt x="1" y="152"/>
                    </a:lnTo>
                    <a:lnTo>
                      <a:pt x="319" y="536"/>
                    </a:lnTo>
                    <a:lnTo>
                      <a:pt x="495" y="384"/>
                    </a:lnTo>
                    <a:lnTo>
                      <a:pt x="2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24"/>
              <p:cNvSpPr/>
              <p:nvPr/>
            </p:nvSpPr>
            <p:spPr>
              <a:xfrm>
                <a:off x="139359" y="564029"/>
                <a:ext cx="47057" cy="53766"/>
              </a:xfrm>
              <a:custGeom>
                <a:avLst/>
                <a:gdLst/>
                <a:ahLst/>
                <a:cxnLst/>
                <a:rect l="l" t="t" r="r" b="b"/>
                <a:pathLst>
                  <a:path w="491" h="561" extrusionOk="0">
                    <a:moveTo>
                      <a:pt x="245" y="1"/>
                    </a:moveTo>
                    <a:lnTo>
                      <a:pt x="0" y="140"/>
                    </a:lnTo>
                    <a:lnTo>
                      <a:pt x="270" y="560"/>
                    </a:lnTo>
                    <a:lnTo>
                      <a:pt x="490" y="413"/>
                    </a:lnTo>
                    <a:lnTo>
                      <a:pt x="24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24"/>
              <p:cNvSpPr/>
              <p:nvPr/>
            </p:nvSpPr>
            <p:spPr>
              <a:xfrm>
                <a:off x="95464" y="480647"/>
                <a:ext cx="46291" cy="54916"/>
              </a:xfrm>
              <a:custGeom>
                <a:avLst/>
                <a:gdLst/>
                <a:ahLst/>
                <a:cxnLst/>
                <a:rect l="l" t="t" r="r" b="b"/>
                <a:pathLst>
                  <a:path w="483" h="573" extrusionOk="0">
                    <a:moveTo>
                      <a:pt x="291" y="1"/>
                    </a:moveTo>
                    <a:lnTo>
                      <a:pt x="1" y="123"/>
                    </a:lnTo>
                    <a:lnTo>
                      <a:pt x="213" y="573"/>
                    </a:lnTo>
                    <a:lnTo>
                      <a:pt x="483" y="442"/>
                    </a:lnTo>
                    <a:lnTo>
                      <a:pt x="29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24"/>
              <p:cNvSpPr/>
              <p:nvPr/>
            </p:nvSpPr>
            <p:spPr>
              <a:xfrm>
                <a:off x="62206" y="393431"/>
                <a:ext cx="45141" cy="54820"/>
              </a:xfrm>
              <a:custGeom>
                <a:avLst/>
                <a:gdLst/>
                <a:ahLst/>
                <a:cxnLst/>
                <a:rect l="l" t="t" r="r" b="b"/>
                <a:pathLst>
                  <a:path w="471" h="572" extrusionOk="0">
                    <a:moveTo>
                      <a:pt x="335" y="0"/>
                    </a:moveTo>
                    <a:lnTo>
                      <a:pt x="0" y="94"/>
                    </a:lnTo>
                    <a:lnTo>
                      <a:pt x="160" y="572"/>
                    </a:lnTo>
                    <a:lnTo>
                      <a:pt x="470" y="462"/>
                    </a:lnTo>
                    <a:lnTo>
                      <a:pt x="33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24"/>
              <p:cNvSpPr/>
              <p:nvPr/>
            </p:nvSpPr>
            <p:spPr>
              <a:xfrm>
                <a:off x="40259" y="303339"/>
                <a:ext cx="43607" cy="5300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553" extrusionOk="0">
                    <a:moveTo>
                      <a:pt x="377" y="1"/>
                    </a:moveTo>
                    <a:lnTo>
                      <a:pt x="1" y="58"/>
                    </a:lnTo>
                    <a:lnTo>
                      <a:pt x="99" y="552"/>
                    </a:lnTo>
                    <a:lnTo>
                      <a:pt x="454" y="474"/>
                    </a:lnTo>
                    <a:lnTo>
                      <a:pt x="3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24"/>
              <p:cNvSpPr/>
              <p:nvPr/>
            </p:nvSpPr>
            <p:spPr>
              <a:xfrm>
                <a:off x="30099" y="212194"/>
                <a:ext cx="41595" cy="49358"/>
              </a:xfrm>
              <a:custGeom>
                <a:avLst/>
                <a:gdLst/>
                <a:ahLst/>
                <a:cxnLst/>
                <a:rect l="l" t="t" r="r" b="b"/>
                <a:pathLst>
                  <a:path w="434" h="515" extrusionOk="0">
                    <a:moveTo>
                      <a:pt x="413" y="0"/>
                    </a:moveTo>
                    <a:lnTo>
                      <a:pt x="1" y="12"/>
                    </a:lnTo>
                    <a:lnTo>
                      <a:pt x="37" y="515"/>
                    </a:lnTo>
                    <a:lnTo>
                      <a:pt x="434" y="478"/>
                    </a:lnTo>
                    <a:lnTo>
                      <a:pt x="4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24"/>
              <p:cNvSpPr/>
              <p:nvPr/>
            </p:nvSpPr>
            <p:spPr>
              <a:xfrm>
                <a:off x="28183" y="118556"/>
                <a:ext cx="43128" cy="47057"/>
              </a:xfrm>
              <a:custGeom>
                <a:avLst/>
                <a:gdLst/>
                <a:ahLst/>
                <a:cxnLst/>
                <a:rect l="l" t="t" r="r" b="b"/>
                <a:pathLst>
                  <a:path w="450" h="491" extrusionOk="0">
                    <a:moveTo>
                      <a:pt x="0" y="1"/>
                    </a:moveTo>
                    <a:lnTo>
                      <a:pt x="8" y="491"/>
                    </a:lnTo>
                    <a:lnTo>
                      <a:pt x="441" y="491"/>
                    </a:lnTo>
                    <a:lnTo>
                      <a:pt x="4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24"/>
              <p:cNvSpPr/>
              <p:nvPr/>
            </p:nvSpPr>
            <p:spPr>
              <a:xfrm>
                <a:off x="26553" y="24631"/>
                <a:ext cx="46291" cy="47057"/>
              </a:xfrm>
              <a:custGeom>
                <a:avLst/>
                <a:gdLst/>
                <a:ahLst/>
                <a:cxnLst/>
                <a:rect l="l" t="t" r="r" b="b"/>
                <a:pathLst>
                  <a:path w="483" h="491" extrusionOk="0">
                    <a:moveTo>
                      <a:pt x="1" y="1"/>
                    </a:moveTo>
                    <a:lnTo>
                      <a:pt x="9" y="491"/>
                    </a:lnTo>
                    <a:lnTo>
                      <a:pt x="475" y="491"/>
                    </a:lnTo>
                    <a:lnTo>
                      <a:pt x="4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24"/>
              <p:cNvSpPr/>
              <p:nvPr/>
            </p:nvSpPr>
            <p:spPr>
              <a:xfrm>
                <a:off x="2067602" y="1013815"/>
                <a:ext cx="2682274" cy="2966056"/>
              </a:xfrm>
              <a:custGeom>
                <a:avLst/>
                <a:gdLst/>
                <a:ahLst/>
                <a:cxnLst/>
                <a:rect l="l" t="t" r="r" b="b"/>
                <a:pathLst>
                  <a:path w="27987" h="30948" extrusionOk="0">
                    <a:moveTo>
                      <a:pt x="0" y="1"/>
                    </a:moveTo>
                    <a:lnTo>
                      <a:pt x="49" y="1"/>
                    </a:lnTo>
                    <a:lnTo>
                      <a:pt x="49" y="1"/>
                    </a:lnTo>
                    <a:cubicBezTo>
                      <a:pt x="33" y="1"/>
                      <a:pt x="17" y="1"/>
                      <a:pt x="0" y="1"/>
                    </a:cubicBezTo>
                    <a:close/>
                    <a:moveTo>
                      <a:pt x="49" y="1"/>
                    </a:moveTo>
                    <a:lnTo>
                      <a:pt x="49" y="1"/>
                    </a:lnTo>
                    <a:cubicBezTo>
                      <a:pt x="1907" y="12"/>
                      <a:pt x="3714" y="632"/>
                      <a:pt x="5187" y="1769"/>
                    </a:cubicBezTo>
                    <a:cubicBezTo>
                      <a:pt x="7291" y="3383"/>
                      <a:pt x="8492" y="5911"/>
                      <a:pt x="8484" y="8561"/>
                    </a:cubicBezTo>
                    <a:lnTo>
                      <a:pt x="8447" y="22383"/>
                    </a:lnTo>
                    <a:cubicBezTo>
                      <a:pt x="8447" y="27112"/>
                      <a:pt x="12282" y="30948"/>
                      <a:pt x="17012" y="30948"/>
                    </a:cubicBezTo>
                    <a:lnTo>
                      <a:pt x="27949" y="30948"/>
                    </a:lnTo>
                    <a:cubicBezTo>
                      <a:pt x="26083" y="30944"/>
                      <a:pt x="24272" y="30327"/>
                      <a:pt x="22795" y="29195"/>
                    </a:cubicBezTo>
                    <a:cubicBezTo>
                      <a:pt x="20687" y="27586"/>
                      <a:pt x="19479" y="25058"/>
                      <a:pt x="19479" y="22407"/>
                    </a:cubicBezTo>
                    <a:lnTo>
                      <a:pt x="19515" y="8623"/>
                    </a:lnTo>
                    <a:cubicBezTo>
                      <a:pt x="19528" y="3889"/>
                      <a:pt x="15701" y="42"/>
                      <a:pt x="10971" y="29"/>
                    </a:cubicBezTo>
                    <a:lnTo>
                      <a:pt x="8508" y="25"/>
                    </a:lnTo>
                    <a:lnTo>
                      <a:pt x="49" y="1"/>
                    </a:lnTo>
                    <a:close/>
                    <a:moveTo>
                      <a:pt x="27949" y="30948"/>
                    </a:moveTo>
                    <a:cubicBezTo>
                      <a:pt x="27955" y="30948"/>
                      <a:pt x="27961" y="30948"/>
                      <a:pt x="27968" y="30948"/>
                    </a:cubicBezTo>
                    <a:cubicBezTo>
                      <a:pt x="27974" y="30948"/>
                      <a:pt x="27980" y="30948"/>
                      <a:pt x="27986" y="309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24"/>
              <p:cNvSpPr/>
              <p:nvPr/>
            </p:nvSpPr>
            <p:spPr>
              <a:xfrm>
                <a:off x="2923278" y="2099703"/>
                <a:ext cx="43991" cy="46291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83" extrusionOk="0">
                    <a:moveTo>
                      <a:pt x="9" y="1"/>
                    </a:moveTo>
                    <a:lnTo>
                      <a:pt x="1" y="483"/>
                    </a:lnTo>
                    <a:lnTo>
                      <a:pt x="458" y="483"/>
                    </a:lnTo>
                    <a:lnTo>
                      <a:pt x="4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24"/>
              <p:cNvSpPr/>
              <p:nvPr/>
            </p:nvSpPr>
            <p:spPr>
              <a:xfrm>
                <a:off x="2925290" y="2006928"/>
                <a:ext cx="39965" cy="4629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3" extrusionOk="0">
                    <a:moveTo>
                      <a:pt x="8" y="1"/>
                    </a:moveTo>
                    <a:lnTo>
                      <a:pt x="0" y="483"/>
                    </a:lnTo>
                    <a:lnTo>
                      <a:pt x="417" y="483"/>
                    </a:lnTo>
                    <a:lnTo>
                      <a:pt x="40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24"/>
              <p:cNvSpPr/>
              <p:nvPr/>
            </p:nvSpPr>
            <p:spPr>
              <a:xfrm>
                <a:off x="2927207" y="1914154"/>
                <a:ext cx="36132" cy="46291"/>
              </a:xfrm>
              <a:custGeom>
                <a:avLst/>
                <a:gdLst/>
                <a:ahLst/>
                <a:cxnLst/>
                <a:rect l="l" t="t" r="r" b="b"/>
                <a:pathLst>
                  <a:path w="377" h="483" extrusionOk="0">
                    <a:moveTo>
                      <a:pt x="9" y="1"/>
                    </a:moveTo>
                    <a:lnTo>
                      <a:pt x="1" y="483"/>
                    </a:lnTo>
                    <a:lnTo>
                      <a:pt x="376" y="483"/>
                    </a:lnTo>
                    <a:lnTo>
                      <a:pt x="3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24"/>
              <p:cNvSpPr/>
              <p:nvPr/>
            </p:nvSpPr>
            <p:spPr>
              <a:xfrm>
                <a:off x="2929124" y="1820995"/>
                <a:ext cx="32202" cy="46674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87" extrusionOk="0">
                    <a:moveTo>
                      <a:pt x="328" y="1"/>
                    </a:moveTo>
                    <a:lnTo>
                      <a:pt x="9" y="5"/>
                    </a:lnTo>
                    <a:lnTo>
                      <a:pt x="1" y="487"/>
                    </a:lnTo>
                    <a:lnTo>
                      <a:pt x="336" y="487"/>
                    </a:lnTo>
                    <a:lnTo>
                      <a:pt x="3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2449;p24"/>
              <p:cNvSpPr/>
              <p:nvPr/>
            </p:nvSpPr>
            <p:spPr>
              <a:xfrm>
                <a:off x="2926441" y="1727070"/>
                <a:ext cx="31436" cy="48591"/>
              </a:xfrm>
              <a:custGeom>
                <a:avLst/>
                <a:gdLst/>
                <a:ahLst/>
                <a:cxnLst/>
                <a:rect l="l" t="t" r="r" b="b"/>
                <a:pathLst>
                  <a:path w="328" h="507" extrusionOk="0">
                    <a:moveTo>
                      <a:pt x="274" y="0"/>
                    </a:moveTo>
                    <a:lnTo>
                      <a:pt x="0" y="33"/>
                    </a:lnTo>
                    <a:lnTo>
                      <a:pt x="29" y="507"/>
                    </a:lnTo>
                    <a:lnTo>
                      <a:pt x="327" y="490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0" name="Google Shape;2450;p24"/>
              <p:cNvSpPr/>
              <p:nvPr/>
            </p:nvSpPr>
            <p:spPr>
              <a:xfrm>
                <a:off x="2913502" y="1634679"/>
                <a:ext cx="31819" cy="5022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524" extrusionOk="0">
                    <a:moveTo>
                      <a:pt x="229" y="0"/>
                    </a:moveTo>
                    <a:lnTo>
                      <a:pt x="1" y="49"/>
                    </a:lnTo>
                    <a:lnTo>
                      <a:pt x="78" y="523"/>
                    </a:lnTo>
                    <a:lnTo>
                      <a:pt x="331" y="482"/>
                    </a:lnTo>
                    <a:lnTo>
                      <a:pt x="22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24"/>
              <p:cNvSpPr/>
              <p:nvPr/>
            </p:nvSpPr>
            <p:spPr>
              <a:xfrm>
                <a:off x="2891171" y="1544683"/>
                <a:ext cx="32202" cy="50124"/>
              </a:xfrm>
              <a:custGeom>
                <a:avLst/>
                <a:gdLst/>
                <a:ahLst/>
                <a:cxnLst/>
                <a:rect l="l" t="t" r="r" b="b"/>
                <a:pathLst>
                  <a:path w="336" h="523" extrusionOk="0">
                    <a:moveTo>
                      <a:pt x="189" y="0"/>
                    </a:moveTo>
                    <a:lnTo>
                      <a:pt x="1" y="61"/>
                    </a:lnTo>
                    <a:lnTo>
                      <a:pt x="132" y="523"/>
                    </a:lnTo>
                    <a:lnTo>
                      <a:pt x="336" y="466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24"/>
              <p:cNvSpPr/>
              <p:nvPr/>
            </p:nvSpPr>
            <p:spPr>
              <a:xfrm>
                <a:off x="2859926" y="1458138"/>
                <a:ext cx="32586" cy="48974"/>
              </a:xfrm>
              <a:custGeom>
                <a:avLst/>
                <a:gdLst/>
                <a:ahLst/>
                <a:cxnLst/>
                <a:rect l="l" t="t" r="r" b="b"/>
                <a:pathLst>
                  <a:path w="340" h="511" extrusionOk="0">
                    <a:moveTo>
                      <a:pt x="143" y="0"/>
                    </a:moveTo>
                    <a:lnTo>
                      <a:pt x="0" y="62"/>
                    </a:lnTo>
                    <a:lnTo>
                      <a:pt x="176" y="511"/>
                    </a:lnTo>
                    <a:lnTo>
                      <a:pt x="339" y="446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24"/>
              <p:cNvSpPr/>
              <p:nvPr/>
            </p:nvSpPr>
            <p:spPr>
              <a:xfrm>
                <a:off x="2819577" y="1375906"/>
                <a:ext cx="32586" cy="46291"/>
              </a:xfrm>
              <a:custGeom>
                <a:avLst/>
                <a:gdLst/>
                <a:ahLst/>
                <a:cxnLst/>
                <a:rect l="l" t="t" r="r" b="b"/>
                <a:pathLst>
                  <a:path w="340" h="483" extrusionOk="0">
                    <a:moveTo>
                      <a:pt x="94" y="1"/>
                    </a:moveTo>
                    <a:lnTo>
                      <a:pt x="0" y="58"/>
                    </a:lnTo>
                    <a:lnTo>
                      <a:pt x="221" y="483"/>
                    </a:lnTo>
                    <a:lnTo>
                      <a:pt x="339" y="421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24"/>
              <p:cNvSpPr/>
              <p:nvPr/>
            </p:nvSpPr>
            <p:spPr>
              <a:xfrm>
                <a:off x="2769835" y="1299616"/>
                <a:ext cx="33352" cy="42361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42" extrusionOk="0">
                    <a:moveTo>
                      <a:pt x="58" y="0"/>
                    </a:moveTo>
                    <a:lnTo>
                      <a:pt x="1" y="45"/>
                    </a:lnTo>
                    <a:lnTo>
                      <a:pt x="270" y="441"/>
                    </a:lnTo>
                    <a:lnTo>
                      <a:pt x="348" y="39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24"/>
              <p:cNvSpPr/>
              <p:nvPr/>
            </p:nvSpPr>
            <p:spPr>
              <a:xfrm>
                <a:off x="2711180" y="1230322"/>
                <a:ext cx="34119" cy="36898"/>
              </a:xfrm>
              <a:custGeom>
                <a:avLst/>
                <a:gdLst/>
                <a:ahLst/>
                <a:cxnLst/>
                <a:rect l="l" t="t" r="r" b="b"/>
                <a:pathLst>
                  <a:path w="356" h="385" extrusionOk="0">
                    <a:moveTo>
                      <a:pt x="20" y="0"/>
                    </a:moveTo>
                    <a:lnTo>
                      <a:pt x="0" y="21"/>
                    </a:lnTo>
                    <a:lnTo>
                      <a:pt x="315" y="384"/>
                    </a:lnTo>
                    <a:lnTo>
                      <a:pt x="355" y="352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24"/>
              <p:cNvSpPr/>
              <p:nvPr/>
            </p:nvSpPr>
            <p:spPr>
              <a:xfrm>
                <a:off x="2661054" y="1183359"/>
                <a:ext cx="18114" cy="16101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8" extrusionOk="0">
                    <a:moveTo>
                      <a:pt x="0" y="0"/>
                    </a:moveTo>
                    <a:lnTo>
                      <a:pt x="180" y="168"/>
                    </a:lnTo>
                    <a:lnTo>
                      <a:pt x="188" y="1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24"/>
              <p:cNvSpPr/>
              <p:nvPr/>
            </p:nvSpPr>
            <p:spPr>
              <a:xfrm>
                <a:off x="3683112" y="3923861"/>
                <a:ext cx="23577" cy="479"/>
              </a:xfrm>
              <a:custGeom>
                <a:avLst/>
                <a:gdLst/>
                <a:ahLst/>
                <a:cxnLst/>
                <a:rect l="l" t="t" r="r" b="b"/>
                <a:pathLst>
                  <a:path w="246" h="5" extrusionOk="0">
                    <a:moveTo>
                      <a:pt x="0" y="1"/>
                    </a:moveTo>
                    <a:lnTo>
                      <a:pt x="0" y="5"/>
                    </a:lnTo>
                    <a:lnTo>
                      <a:pt x="245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24"/>
              <p:cNvSpPr/>
              <p:nvPr/>
            </p:nvSpPr>
            <p:spPr>
              <a:xfrm>
                <a:off x="3590337" y="3914469"/>
                <a:ext cx="46674" cy="757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79" extrusionOk="0">
                    <a:moveTo>
                      <a:pt x="4" y="1"/>
                    </a:moveTo>
                    <a:lnTo>
                      <a:pt x="0" y="25"/>
                    </a:lnTo>
                    <a:lnTo>
                      <a:pt x="482" y="78"/>
                    </a:lnTo>
                    <a:lnTo>
                      <a:pt x="486" y="62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24"/>
              <p:cNvSpPr/>
              <p:nvPr/>
            </p:nvSpPr>
            <p:spPr>
              <a:xfrm>
                <a:off x="3498712" y="3893767"/>
                <a:ext cx="46291" cy="15334"/>
              </a:xfrm>
              <a:custGeom>
                <a:avLst/>
                <a:gdLst/>
                <a:ahLst/>
                <a:cxnLst/>
                <a:rect l="l" t="t" r="r" b="b"/>
                <a:pathLst>
                  <a:path w="483" h="160" extrusionOk="0">
                    <a:moveTo>
                      <a:pt x="13" y="0"/>
                    </a:moveTo>
                    <a:lnTo>
                      <a:pt x="1" y="45"/>
                    </a:lnTo>
                    <a:lnTo>
                      <a:pt x="474" y="159"/>
                    </a:lnTo>
                    <a:lnTo>
                      <a:pt x="483" y="123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24"/>
              <p:cNvSpPr/>
              <p:nvPr/>
            </p:nvSpPr>
            <p:spPr>
              <a:xfrm>
                <a:off x="3410250" y="3862043"/>
                <a:ext cx="45907" cy="22427"/>
              </a:xfrm>
              <a:custGeom>
                <a:avLst/>
                <a:gdLst/>
                <a:ahLst/>
                <a:cxnLst/>
                <a:rect l="l" t="t" r="r" b="b"/>
                <a:pathLst>
                  <a:path w="479" h="234" extrusionOk="0">
                    <a:moveTo>
                      <a:pt x="29" y="0"/>
                    </a:moveTo>
                    <a:lnTo>
                      <a:pt x="1" y="66"/>
                    </a:lnTo>
                    <a:lnTo>
                      <a:pt x="458" y="233"/>
                    </a:lnTo>
                    <a:lnTo>
                      <a:pt x="478" y="18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24"/>
              <p:cNvSpPr/>
              <p:nvPr/>
            </p:nvSpPr>
            <p:spPr>
              <a:xfrm>
                <a:off x="3326101" y="3820160"/>
                <a:ext cx="44757" cy="2904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303" extrusionOk="0">
                    <a:moveTo>
                      <a:pt x="45" y="0"/>
                    </a:moveTo>
                    <a:lnTo>
                      <a:pt x="0" y="78"/>
                    </a:lnTo>
                    <a:lnTo>
                      <a:pt x="433" y="302"/>
                    </a:lnTo>
                    <a:lnTo>
                      <a:pt x="466" y="229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24"/>
              <p:cNvSpPr/>
              <p:nvPr/>
            </p:nvSpPr>
            <p:spPr>
              <a:xfrm>
                <a:off x="3247032" y="3768023"/>
                <a:ext cx="44278" cy="3536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369" extrusionOk="0">
                    <a:moveTo>
                      <a:pt x="70" y="1"/>
                    </a:moveTo>
                    <a:lnTo>
                      <a:pt x="0" y="91"/>
                    </a:lnTo>
                    <a:lnTo>
                      <a:pt x="405" y="369"/>
                    </a:lnTo>
                    <a:lnTo>
                      <a:pt x="462" y="283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24"/>
              <p:cNvSpPr/>
              <p:nvPr/>
            </p:nvSpPr>
            <p:spPr>
              <a:xfrm>
                <a:off x="3174958" y="3707738"/>
                <a:ext cx="42840" cy="40444"/>
              </a:xfrm>
              <a:custGeom>
                <a:avLst/>
                <a:gdLst/>
                <a:ahLst/>
                <a:cxnLst/>
                <a:rect l="l" t="t" r="r" b="b"/>
                <a:pathLst>
                  <a:path w="447" h="422" extrusionOk="0">
                    <a:moveTo>
                      <a:pt x="95" y="1"/>
                    </a:moveTo>
                    <a:lnTo>
                      <a:pt x="1" y="95"/>
                    </a:lnTo>
                    <a:lnTo>
                      <a:pt x="369" y="422"/>
                    </a:lnTo>
                    <a:lnTo>
                      <a:pt x="446" y="32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24"/>
              <p:cNvSpPr/>
              <p:nvPr/>
            </p:nvSpPr>
            <p:spPr>
              <a:xfrm>
                <a:off x="3110457" y="3639307"/>
                <a:ext cx="41499" cy="44278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62" extrusionOk="0">
                    <a:moveTo>
                      <a:pt x="123" y="0"/>
                    </a:moveTo>
                    <a:lnTo>
                      <a:pt x="0" y="98"/>
                    </a:lnTo>
                    <a:lnTo>
                      <a:pt x="327" y="462"/>
                    </a:lnTo>
                    <a:lnTo>
                      <a:pt x="433" y="368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24"/>
              <p:cNvSpPr/>
              <p:nvPr/>
            </p:nvSpPr>
            <p:spPr>
              <a:xfrm>
                <a:off x="3054869" y="3563688"/>
                <a:ext cx="39582" cy="47920"/>
              </a:xfrm>
              <a:custGeom>
                <a:avLst/>
                <a:gdLst/>
                <a:ahLst/>
                <a:cxnLst/>
                <a:rect l="l" t="t" r="r" b="b"/>
                <a:pathLst>
                  <a:path w="413" h="500" extrusionOk="0">
                    <a:moveTo>
                      <a:pt x="151" y="1"/>
                    </a:moveTo>
                    <a:lnTo>
                      <a:pt x="0" y="95"/>
                    </a:lnTo>
                    <a:lnTo>
                      <a:pt x="278" y="499"/>
                    </a:lnTo>
                    <a:lnTo>
                      <a:pt x="413" y="40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24"/>
              <p:cNvSpPr/>
              <p:nvPr/>
            </p:nvSpPr>
            <p:spPr>
              <a:xfrm>
                <a:off x="3008673" y="3482701"/>
                <a:ext cx="37665" cy="49837"/>
              </a:xfrm>
              <a:custGeom>
                <a:avLst/>
                <a:gdLst/>
                <a:ahLst/>
                <a:cxnLst/>
                <a:rect l="l" t="t" r="r" b="b"/>
                <a:pathLst>
                  <a:path w="393" h="520" extrusionOk="0">
                    <a:moveTo>
                      <a:pt x="180" y="1"/>
                    </a:moveTo>
                    <a:lnTo>
                      <a:pt x="0" y="82"/>
                    </a:lnTo>
                    <a:lnTo>
                      <a:pt x="229" y="519"/>
                    </a:lnTo>
                    <a:lnTo>
                      <a:pt x="392" y="429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24"/>
              <p:cNvSpPr/>
              <p:nvPr/>
            </p:nvSpPr>
            <p:spPr>
              <a:xfrm>
                <a:off x="2973020" y="3397019"/>
                <a:ext cx="34886" cy="50508"/>
              </a:xfrm>
              <a:custGeom>
                <a:avLst/>
                <a:gdLst/>
                <a:ahLst/>
                <a:cxnLst/>
                <a:rect l="l" t="t" r="r" b="b"/>
                <a:pathLst>
                  <a:path w="364" h="527" extrusionOk="0">
                    <a:moveTo>
                      <a:pt x="209" y="0"/>
                    </a:moveTo>
                    <a:lnTo>
                      <a:pt x="0" y="65"/>
                    </a:lnTo>
                    <a:lnTo>
                      <a:pt x="172" y="527"/>
                    </a:lnTo>
                    <a:lnTo>
                      <a:pt x="364" y="453"/>
                    </a:lnTo>
                    <a:lnTo>
                      <a:pt x="20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24"/>
              <p:cNvSpPr/>
              <p:nvPr/>
            </p:nvSpPr>
            <p:spPr>
              <a:xfrm>
                <a:off x="2948388" y="3307694"/>
                <a:ext cx="32202" cy="50604"/>
              </a:xfrm>
              <a:custGeom>
                <a:avLst/>
                <a:gdLst/>
                <a:ahLst/>
                <a:cxnLst/>
                <a:rect l="l" t="t" r="r" b="b"/>
                <a:pathLst>
                  <a:path w="336" h="528" extrusionOk="0">
                    <a:moveTo>
                      <a:pt x="233" y="1"/>
                    </a:moveTo>
                    <a:lnTo>
                      <a:pt x="0" y="50"/>
                    </a:lnTo>
                    <a:lnTo>
                      <a:pt x="114" y="528"/>
                    </a:lnTo>
                    <a:lnTo>
                      <a:pt x="335" y="471"/>
                    </a:lnTo>
                    <a:lnTo>
                      <a:pt x="23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24"/>
              <p:cNvSpPr/>
              <p:nvPr/>
            </p:nvSpPr>
            <p:spPr>
              <a:xfrm>
                <a:off x="2934683" y="3216932"/>
                <a:ext cx="29040" cy="48974"/>
              </a:xfrm>
              <a:custGeom>
                <a:avLst/>
                <a:gdLst/>
                <a:ahLst/>
                <a:cxnLst/>
                <a:rect l="l" t="t" r="r" b="b"/>
                <a:pathLst>
                  <a:path w="303" h="511" extrusionOk="0">
                    <a:moveTo>
                      <a:pt x="262" y="0"/>
                    </a:moveTo>
                    <a:lnTo>
                      <a:pt x="0" y="17"/>
                    </a:lnTo>
                    <a:lnTo>
                      <a:pt x="57" y="511"/>
                    </a:lnTo>
                    <a:lnTo>
                      <a:pt x="302" y="478"/>
                    </a:lnTo>
                    <a:lnTo>
                      <a:pt x="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24"/>
              <p:cNvSpPr/>
              <p:nvPr/>
            </p:nvSpPr>
            <p:spPr>
              <a:xfrm>
                <a:off x="2931520" y="3124540"/>
                <a:ext cx="27506" cy="47057"/>
              </a:xfrm>
              <a:custGeom>
                <a:avLst/>
                <a:gdLst/>
                <a:ahLst/>
                <a:cxnLst/>
                <a:rect l="l" t="t" r="r" b="b"/>
                <a:pathLst>
                  <a:path w="287" h="491" extrusionOk="0">
                    <a:moveTo>
                      <a:pt x="0" y="0"/>
                    </a:moveTo>
                    <a:lnTo>
                      <a:pt x="9" y="490"/>
                    </a:lnTo>
                    <a:lnTo>
                      <a:pt x="278" y="486"/>
                    </a:lnTo>
                    <a:lnTo>
                      <a:pt x="2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24"/>
              <p:cNvSpPr/>
              <p:nvPr/>
            </p:nvSpPr>
            <p:spPr>
              <a:xfrm>
                <a:off x="2930753" y="3031382"/>
                <a:ext cx="29040" cy="46674"/>
              </a:xfrm>
              <a:custGeom>
                <a:avLst/>
                <a:gdLst/>
                <a:ahLst/>
                <a:cxnLst/>
                <a:rect l="l" t="t" r="r" b="b"/>
                <a:pathLst>
                  <a:path w="303" h="487" extrusionOk="0">
                    <a:moveTo>
                      <a:pt x="0" y="0"/>
                    </a:moveTo>
                    <a:lnTo>
                      <a:pt x="4" y="486"/>
                    </a:lnTo>
                    <a:lnTo>
                      <a:pt x="298" y="486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24"/>
              <p:cNvSpPr/>
              <p:nvPr/>
            </p:nvSpPr>
            <p:spPr>
              <a:xfrm>
                <a:off x="2929603" y="2938224"/>
                <a:ext cx="31340" cy="46674"/>
              </a:xfrm>
              <a:custGeom>
                <a:avLst/>
                <a:gdLst/>
                <a:ahLst/>
                <a:cxnLst/>
                <a:rect l="l" t="t" r="r" b="b"/>
                <a:pathLst>
                  <a:path w="327" h="487" extrusionOk="0">
                    <a:moveTo>
                      <a:pt x="0" y="0"/>
                    </a:moveTo>
                    <a:lnTo>
                      <a:pt x="8" y="486"/>
                    </a:lnTo>
                    <a:lnTo>
                      <a:pt x="323" y="486"/>
                    </a:lnTo>
                    <a:lnTo>
                      <a:pt x="3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24"/>
              <p:cNvSpPr/>
              <p:nvPr/>
            </p:nvSpPr>
            <p:spPr>
              <a:xfrm>
                <a:off x="2928741" y="2845065"/>
                <a:ext cx="32969" cy="46674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87" extrusionOk="0">
                    <a:moveTo>
                      <a:pt x="1" y="0"/>
                    </a:moveTo>
                    <a:lnTo>
                      <a:pt x="5" y="486"/>
                    </a:lnTo>
                    <a:lnTo>
                      <a:pt x="340" y="486"/>
                    </a:lnTo>
                    <a:lnTo>
                      <a:pt x="3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24"/>
              <p:cNvSpPr/>
              <p:nvPr/>
            </p:nvSpPr>
            <p:spPr>
              <a:xfrm>
                <a:off x="2927591" y="2751907"/>
                <a:ext cx="35365" cy="46674"/>
              </a:xfrm>
              <a:custGeom>
                <a:avLst/>
                <a:gdLst/>
                <a:ahLst/>
                <a:cxnLst/>
                <a:rect l="l" t="t" r="r" b="b"/>
                <a:pathLst>
                  <a:path w="369" h="487" extrusionOk="0">
                    <a:moveTo>
                      <a:pt x="1" y="0"/>
                    </a:moveTo>
                    <a:lnTo>
                      <a:pt x="5" y="486"/>
                    </a:lnTo>
                    <a:lnTo>
                      <a:pt x="364" y="486"/>
                    </a:lnTo>
                    <a:lnTo>
                      <a:pt x="3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24"/>
              <p:cNvSpPr/>
              <p:nvPr/>
            </p:nvSpPr>
            <p:spPr>
              <a:xfrm>
                <a:off x="2926441" y="2658749"/>
                <a:ext cx="37665" cy="46674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87" extrusionOk="0">
                    <a:moveTo>
                      <a:pt x="0" y="0"/>
                    </a:moveTo>
                    <a:lnTo>
                      <a:pt x="9" y="486"/>
                    </a:lnTo>
                    <a:lnTo>
                      <a:pt x="384" y="486"/>
                    </a:lnTo>
                    <a:lnTo>
                      <a:pt x="39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24"/>
              <p:cNvSpPr/>
              <p:nvPr/>
            </p:nvSpPr>
            <p:spPr>
              <a:xfrm>
                <a:off x="2925674" y="2565495"/>
                <a:ext cx="39199" cy="46674"/>
              </a:xfrm>
              <a:custGeom>
                <a:avLst/>
                <a:gdLst/>
                <a:ahLst/>
                <a:cxnLst/>
                <a:rect l="l" t="t" r="r" b="b"/>
                <a:pathLst>
                  <a:path w="409" h="487" extrusionOk="0">
                    <a:moveTo>
                      <a:pt x="0" y="1"/>
                    </a:moveTo>
                    <a:lnTo>
                      <a:pt x="4" y="487"/>
                    </a:lnTo>
                    <a:lnTo>
                      <a:pt x="405" y="487"/>
                    </a:lnTo>
                    <a:lnTo>
                      <a:pt x="40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24"/>
              <p:cNvSpPr/>
              <p:nvPr/>
            </p:nvSpPr>
            <p:spPr>
              <a:xfrm>
                <a:off x="2924428" y="2472336"/>
                <a:ext cx="41595" cy="46674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87" extrusionOk="0">
                    <a:moveTo>
                      <a:pt x="1" y="1"/>
                    </a:moveTo>
                    <a:lnTo>
                      <a:pt x="9" y="487"/>
                    </a:lnTo>
                    <a:lnTo>
                      <a:pt x="430" y="487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24"/>
              <p:cNvSpPr/>
              <p:nvPr/>
            </p:nvSpPr>
            <p:spPr>
              <a:xfrm>
                <a:off x="2923661" y="2379178"/>
                <a:ext cx="43224" cy="46674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87" extrusionOk="0">
                    <a:moveTo>
                      <a:pt x="1" y="1"/>
                    </a:moveTo>
                    <a:lnTo>
                      <a:pt x="5" y="487"/>
                    </a:lnTo>
                    <a:lnTo>
                      <a:pt x="446" y="487"/>
                    </a:lnTo>
                    <a:lnTo>
                      <a:pt x="4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24"/>
              <p:cNvSpPr/>
              <p:nvPr/>
            </p:nvSpPr>
            <p:spPr>
              <a:xfrm>
                <a:off x="2922511" y="2286020"/>
                <a:ext cx="45524" cy="46674"/>
              </a:xfrm>
              <a:custGeom>
                <a:avLst/>
                <a:gdLst/>
                <a:ahLst/>
                <a:cxnLst/>
                <a:rect l="l" t="t" r="r" b="b"/>
                <a:pathLst>
                  <a:path w="475" h="487" extrusionOk="0">
                    <a:moveTo>
                      <a:pt x="1" y="1"/>
                    </a:moveTo>
                    <a:lnTo>
                      <a:pt x="5" y="487"/>
                    </a:lnTo>
                    <a:lnTo>
                      <a:pt x="470" y="487"/>
                    </a:lnTo>
                    <a:lnTo>
                      <a:pt x="47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24"/>
              <p:cNvSpPr/>
              <p:nvPr/>
            </p:nvSpPr>
            <p:spPr>
              <a:xfrm>
                <a:off x="2921744" y="2192478"/>
                <a:ext cx="47057" cy="47057"/>
              </a:xfrm>
              <a:custGeom>
                <a:avLst/>
                <a:gdLst/>
                <a:ahLst/>
                <a:cxnLst/>
                <a:rect l="l" t="t" r="r" b="b"/>
                <a:pathLst>
                  <a:path w="491" h="491" extrusionOk="0">
                    <a:moveTo>
                      <a:pt x="4" y="1"/>
                    </a:moveTo>
                    <a:lnTo>
                      <a:pt x="0" y="246"/>
                    </a:lnTo>
                    <a:lnTo>
                      <a:pt x="4" y="491"/>
                    </a:lnTo>
                    <a:lnTo>
                      <a:pt x="486" y="491"/>
                    </a:lnTo>
                    <a:lnTo>
                      <a:pt x="491" y="246"/>
                    </a:lnTo>
                    <a:lnTo>
                      <a:pt x="4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24"/>
              <p:cNvSpPr/>
              <p:nvPr/>
            </p:nvSpPr>
            <p:spPr>
              <a:xfrm>
                <a:off x="3855340" y="2098937"/>
                <a:ext cx="42361" cy="46674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87" extrusionOk="0">
                    <a:moveTo>
                      <a:pt x="17" y="0"/>
                    </a:moveTo>
                    <a:lnTo>
                      <a:pt x="0" y="486"/>
                    </a:lnTo>
                    <a:lnTo>
                      <a:pt x="442" y="486"/>
                    </a:lnTo>
                    <a:lnTo>
                      <a:pt x="42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24"/>
              <p:cNvSpPr/>
              <p:nvPr/>
            </p:nvSpPr>
            <p:spPr>
              <a:xfrm>
                <a:off x="3858119" y="2005395"/>
                <a:ext cx="36803" cy="47057"/>
              </a:xfrm>
              <a:custGeom>
                <a:avLst/>
                <a:gdLst/>
                <a:ahLst/>
                <a:cxnLst/>
                <a:rect l="l" t="t" r="r" b="b"/>
                <a:pathLst>
                  <a:path w="384" h="491" extrusionOk="0">
                    <a:moveTo>
                      <a:pt x="16" y="0"/>
                    </a:moveTo>
                    <a:lnTo>
                      <a:pt x="0" y="490"/>
                    </a:lnTo>
                    <a:lnTo>
                      <a:pt x="384" y="490"/>
                    </a:lnTo>
                    <a:lnTo>
                      <a:pt x="3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24"/>
              <p:cNvSpPr/>
              <p:nvPr/>
            </p:nvSpPr>
            <p:spPr>
              <a:xfrm>
                <a:off x="3861186" y="1912237"/>
                <a:ext cx="30669" cy="4667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487" extrusionOk="0">
                    <a:moveTo>
                      <a:pt x="17" y="0"/>
                    </a:moveTo>
                    <a:lnTo>
                      <a:pt x="1" y="486"/>
                    </a:lnTo>
                    <a:lnTo>
                      <a:pt x="319" y="486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24"/>
              <p:cNvSpPr/>
              <p:nvPr/>
            </p:nvSpPr>
            <p:spPr>
              <a:xfrm>
                <a:off x="3864349" y="1818216"/>
                <a:ext cx="24343" cy="47153"/>
              </a:xfrm>
              <a:custGeom>
                <a:avLst/>
                <a:gdLst/>
                <a:ahLst/>
                <a:cxnLst/>
                <a:rect l="l" t="t" r="r" b="b"/>
                <a:pathLst>
                  <a:path w="254" h="492" extrusionOk="0">
                    <a:moveTo>
                      <a:pt x="241" y="1"/>
                    </a:moveTo>
                    <a:lnTo>
                      <a:pt x="9" y="5"/>
                    </a:lnTo>
                    <a:cubicBezTo>
                      <a:pt x="9" y="87"/>
                      <a:pt x="9" y="168"/>
                      <a:pt x="9" y="250"/>
                    </a:cubicBezTo>
                    <a:lnTo>
                      <a:pt x="0" y="491"/>
                    </a:lnTo>
                    <a:lnTo>
                      <a:pt x="254" y="491"/>
                    </a:lnTo>
                    <a:cubicBezTo>
                      <a:pt x="250" y="332"/>
                      <a:pt x="241" y="168"/>
                      <a:pt x="2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24"/>
              <p:cNvSpPr/>
              <p:nvPr/>
            </p:nvSpPr>
            <p:spPr>
              <a:xfrm>
                <a:off x="3859653" y="1724291"/>
                <a:ext cx="25110" cy="48687"/>
              </a:xfrm>
              <a:custGeom>
                <a:avLst/>
                <a:gdLst/>
                <a:ahLst/>
                <a:cxnLst/>
                <a:rect l="l" t="t" r="r" b="b"/>
                <a:pathLst>
                  <a:path w="262" h="508" extrusionOk="0">
                    <a:moveTo>
                      <a:pt x="201" y="1"/>
                    </a:moveTo>
                    <a:lnTo>
                      <a:pt x="0" y="25"/>
                    </a:lnTo>
                    <a:cubicBezTo>
                      <a:pt x="21" y="185"/>
                      <a:pt x="33" y="348"/>
                      <a:pt x="45" y="507"/>
                    </a:cubicBezTo>
                    <a:lnTo>
                      <a:pt x="262" y="491"/>
                    </a:lnTo>
                    <a:cubicBezTo>
                      <a:pt x="245" y="323"/>
                      <a:pt x="225" y="160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2486;p24"/>
              <p:cNvSpPr/>
              <p:nvPr/>
            </p:nvSpPr>
            <p:spPr>
              <a:xfrm>
                <a:off x="3844031" y="1631899"/>
                <a:ext cx="26644" cy="49453"/>
              </a:xfrm>
              <a:custGeom>
                <a:avLst/>
                <a:gdLst/>
                <a:ahLst/>
                <a:cxnLst/>
                <a:rect l="l" t="t" r="r" b="b"/>
                <a:pathLst>
                  <a:path w="278" h="516" extrusionOk="0">
                    <a:moveTo>
                      <a:pt x="163" y="1"/>
                    </a:moveTo>
                    <a:lnTo>
                      <a:pt x="0" y="42"/>
                    </a:lnTo>
                    <a:cubicBezTo>
                      <a:pt x="33" y="197"/>
                      <a:pt x="65" y="356"/>
                      <a:pt x="94" y="515"/>
                    </a:cubicBezTo>
                    <a:lnTo>
                      <a:pt x="278" y="479"/>
                    </a:lnTo>
                    <a:cubicBezTo>
                      <a:pt x="245" y="319"/>
                      <a:pt x="208" y="156"/>
                      <a:pt x="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487;p24"/>
              <p:cNvSpPr/>
              <p:nvPr/>
            </p:nvSpPr>
            <p:spPr>
              <a:xfrm>
                <a:off x="3817770" y="1542287"/>
                <a:ext cx="28656" cy="4907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512" extrusionOk="0">
                    <a:moveTo>
                      <a:pt x="135" y="1"/>
                    </a:moveTo>
                    <a:lnTo>
                      <a:pt x="0" y="50"/>
                    </a:lnTo>
                    <a:cubicBezTo>
                      <a:pt x="58" y="205"/>
                      <a:pt x="102" y="356"/>
                      <a:pt x="151" y="511"/>
                    </a:cubicBezTo>
                    <a:lnTo>
                      <a:pt x="299" y="466"/>
                    </a:lnTo>
                    <a:cubicBezTo>
                      <a:pt x="250" y="307"/>
                      <a:pt x="196" y="152"/>
                      <a:pt x="1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2488;p24"/>
              <p:cNvSpPr/>
              <p:nvPr/>
            </p:nvSpPr>
            <p:spPr>
              <a:xfrm>
                <a:off x="3782500" y="1456125"/>
                <a:ext cx="30285" cy="47537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96" extrusionOk="0">
                    <a:moveTo>
                      <a:pt x="103" y="1"/>
                    </a:moveTo>
                    <a:lnTo>
                      <a:pt x="1" y="54"/>
                    </a:lnTo>
                    <a:cubicBezTo>
                      <a:pt x="70" y="197"/>
                      <a:pt x="136" y="348"/>
                      <a:pt x="197" y="495"/>
                    </a:cubicBezTo>
                    <a:lnTo>
                      <a:pt x="315" y="446"/>
                    </a:lnTo>
                    <a:cubicBezTo>
                      <a:pt x="246" y="295"/>
                      <a:pt x="176" y="148"/>
                      <a:pt x="1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24"/>
              <p:cNvSpPr/>
              <p:nvPr/>
            </p:nvSpPr>
            <p:spPr>
              <a:xfrm>
                <a:off x="3738317" y="1375139"/>
                <a:ext cx="31340" cy="44757"/>
              </a:xfrm>
              <a:custGeom>
                <a:avLst/>
                <a:gdLst/>
                <a:ahLst/>
                <a:cxnLst/>
                <a:rect l="l" t="t" r="r" b="b"/>
                <a:pathLst>
                  <a:path w="327" h="467" extrusionOk="0">
                    <a:moveTo>
                      <a:pt x="74" y="1"/>
                    </a:moveTo>
                    <a:lnTo>
                      <a:pt x="0" y="45"/>
                    </a:lnTo>
                    <a:cubicBezTo>
                      <a:pt x="86" y="184"/>
                      <a:pt x="168" y="323"/>
                      <a:pt x="241" y="466"/>
                    </a:cubicBezTo>
                    <a:lnTo>
                      <a:pt x="327" y="417"/>
                    </a:lnTo>
                    <a:cubicBezTo>
                      <a:pt x="245" y="278"/>
                      <a:pt x="160" y="139"/>
                      <a:pt x="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24"/>
              <p:cNvSpPr/>
              <p:nvPr/>
            </p:nvSpPr>
            <p:spPr>
              <a:xfrm>
                <a:off x="3685796" y="1299616"/>
                <a:ext cx="32586" cy="40828"/>
              </a:xfrm>
              <a:custGeom>
                <a:avLst/>
                <a:gdLst/>
                <a:ahLst/>
                <a:cxnLst/>
                <a:rect l="l" t="t" r="r" b="b"/>
                <a:pathLst>
                  <a:path w="340" h="426" extrusionOk="0">
                    <a:moveTo>
                      <a:pt x="42" y="0"/>
                    </a:moveTo>
                    <a:lnTo>
                      <a:pt x="1" y="33"/>
                    </a:lnTo>
                    <a:cubicBezTo>
                      <a:pt x="99" y="164"/>
                      <a:pt x="193" y="294"/>
                      <a:pt x="283" y="425"/>
                    </a:cubicBezTo>
                    <a:lnTo>
                      <a:pt x="340" y="388"/>
                    </a:lnTo>
                    <a:cubicBezTo>
                      <a:pt x="242" y="254"/>
                      <a:pt x="144" y="127"/>
                      <a:pt x="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1" name="Google Shape;2491;p24"/>
              <p:cNvSpPr/>
              <p:nvPr/>
            </p:nvSpPr>
            <p:spPr>
              <a:xfrm>
                <a:off x="3624744" y="1230705"/>
                <a:ext cx="34215" cy="36132"/>
              </a:xfrm>
              <a:custGeom>
                <a:avLst/>
                <a:gdLst/>
                <a:ahLst/>
                <a:cxnLst/>
                <a:rect l="l" t="t" r="r" b="b"/>
                <a:pathLst>
                  <a:path w="357" h="377" extrusionOk="0">
                    <a:moveTo>
                      <a:pt x="17" y="0"/>
                    </a:moveTo>
                    <a:lnTo>
                      <a:pt x="1" y="13"/>
                    </a:lnTo>
                    <a:cubicBezTo>
                      <a:pt x="115" y="131"/>
                      <a:pt x="225" y="250"/>
                      <a:pt x="328" y="376"/>
                    </a:cubicBezTo>
                    <a:lnTo>
                      <a:pt x="356" y="352"/>
                    </a:lnTo>
                    <a:cubicBezTo>
                      <a:pt x="246" y="229"/>
                      <a:pt x="136" y="111"/>
                      <a:pt x="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2492;p24"/>
              <p:cNvSpPr/>
              <p:nvPr/>
            </p:nvSpPr>
            <p:spPr>
              <a:xfrm>
                <a:off x="3574236" y="1183359"/>
                <a:ext cx="18114" cy="16101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8" extrusionOk="0">
                    <a:moveTo>
                      <a:pt x="1" y="0"/>
                    </a:moveTo>
                    <a:lnTo>
                      <a:pt x="185" y="168"/>
                    </a:lnTo>
                    <a:lnTo>
                      <a:pt x="189" y="16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3" name="Google Shape;2493;p24"/>
              <p:cNvSpPr/>
              <p:nvPr/>
            </p:nvSpPr>
            <p:spPr>
              <a:xfrm>
                <a:off x="4273019" y="3876515"/>
                <a:ext cx="20797" cy="11022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15" extrusionOk="0">
                    <a:moveTo>
                      <a:pt x="5" y="0"/>
                    </a:moveTo>
                    <a:lnTo>
                      <a:pt x="0" y="4"/>
                    </a:lnTo>
                    <a:lnTo>
                      <a:pt x="217" y="115"/>
                    </a:lnTo>
                    <a:lnTo>
                      <a:pt x="217" y="11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4" name="Google Shape;2494;p24"/>
              <p:cNvSpPr/>
              <p:nvPr/>
            </p:nvSpPr>
            <p:spPr>
              <a:xfrm>
                <a:off x="4190786" y="3823611"/>
                <a:ext cx="41211" cy="2951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08" extrusionOk="0">
                    <a:moveTo>
                      <a:pt x="17" y="1"/>
                    </a:moveTo>
                    <a:lnTo>
                      <a:pt x="1" y="30"/>
                    </a:lnTo>
                    <a:lnTo>
                      <a:pt x="421" y="307"/>
                    </a:lnTo>
                    <a:lnTo>
                      <a:pt x="430" y="291"/>
                    </a:lnTo>
                    <a:lnTo>
                      <a:pt x="1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5" name="Google Shape;2495;p24"/>
              <p:cNvSpPr/>
              <p:nvPr/>
            </p:nvSpPr>
            <p:spPr>
              <a:xfrm>
                <a:off x="4115263" y="3761793"/>
                <a:ext cx="39582" cy="35748"/>
              </a:xfrm>
              <a:custGeom>
                <a:avLst/>
                <a:gdLst/>
                <a:ahLst/>
                <a:cxnLst/>
                <a:rect l="l" t="t" r="r" b="b"/>
                <a:pathLst>
                  <a:path w="413" h="373" extrusionOk="0">
                    <a:moveTo>
                      <a:pt x="41" y="1"/>
                    </a:moveTo>
                    <a:lnTo>
                      <a:pt x="0" y="41"/>
                    </a:lnTo>
                    <a:lnTo>
                      <a:pt x="384" y="372"/>
                    </a:lnTo>
                    <a:lnTo>
                      <a:pt x="413" y="336"/>
                    </a:lnTo>
                    <a:lnTo>
                      <a:pt x="4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6" name="Google Shape;2496;p24"/>
              <p:cNvSpPr/>
              <p:nvPr/>
            </p:nvSpPr>
            <p:spPr>
              <a:xfrm>
                <a:off x="4048365" y="3690966"/>
                <a:ext cx="37282" cy="41211"/>
              </a:xfrm>
              <a:custGeom>
                <a:avLst/>
                <a:gdLst/>
                <a:ahLst/>
                <a:cxnLst/>
                <a:rect l="l" t="t" r="r" b="b"/>
                <a:pathLst>
                  <a:path w="389" h="430" extrusionOk="0">
                    <a:moveTo>
                      <a:pt x="65" y="0"/>
                    </a:moveTo>
                    <a:lnTo>
                      <a:pt x="0" y="53"/>
                    </a:lnTo>
                    <a:lnTo>
                      <a:pt x="339" y="429"/>
                    </a:lnTo>
                    <a:lnTo>
                      <a:pt x="388" y="38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7" name="Google Shape;2497;p24"/>
              <p:cNvSpPr/>
              <p:nvPr/>
            </p:nvSpPr>
            <p:spPr>
              <a:xfrm>
                <a:off x="3990381" y="3612663"/>
                <a:ext cx="35365" cy="45524"/>
              </a:xfrm>
              <a:custGeom>
                <a:avLst/>
                <a:gdLst/>
                <a:ahLst/>
                <a:cxnLst/>
                <a:rect l="l" t="t" r="r" b="b"/>
                <a:pathLst>
                  <a:path w="369" h="475" extrusionOk="0">
                    <a:moveTo>
                      <a:pt x="90" y="1"/>
                    </a:moveTo>
                    <a:lnTo>
                      <a:pt x="1" y="62"/>
                    </a:lnTo>
                    <a:lnTo>
                      <a:pt x="291" y="474"/>
                    </a:lnTo>
                    <a:lnTo>
                      <a:pt x="368" y="417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8" name="Google Shape;2498;p24"/>
              <p:cNvSpPr/>
              <p:nvPr/>
            </p:nvSpPr>
            <p:spPr>
              <a:xfrm>
                <a:off x="3942268" y="3528514"/>
                <a:ext cx="32969" cy="48591"/>
              </a:xfrm>
              <a:custGeom>
                <a:avLst/>
                <a:gdLst/>
                <a:ahLst/>
                <a:cxnLst/>
                <a:rect l="l" t="t" r="r" b="b"/>
                <a:pathLst>
                  <a:path w="344" h="507" extrusionOk="0">
                    <a:moveTo>
                      <a:pt x="123" y="0"/>
                    </a:moveTo>
                    <a:lnTo>
                      <a:pt x="0" y="58"/>
                    </a:lnTo>
                    <a:lnTo>
                      <a:pt x="237" y="507"/>
                    </a:lnTo>
                    <a:lnTo>
                      <a:pt x="343" y="446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" name="Google Shape;2499;p24"/>
              <p:cNvSpPr/>
              <p:nvPr/>
            </p:nvSpPr>
            <p:spPr>
              <a:xfrm>
                <a:off x="3905465" y="3439285"/>
                <a:ext cx="30573" cy="50124"/>
              </a:xfrm>
              <a:custGeom>
                <a:avLst/>
                <a:gdLst/>
                <a:ahLst/>
                <a:cxnLst/>
                <a:rect l="l" t="t" r="r" b="b"/>
                <a:pathLst>
                  <a:path w="319" h="523" extrusionOk="0">
                    <a:moveTo>
                      <a:pt x="155" y="0"/>
                    </a:moveTo>
                    <a:lnTo>
                      <a:pt x="0" y="49"/>
                    </a:lnTo>
                    <a:lnTo>
                      <a:pt x="180" y="523"/>
                    </a:lnTo>
                    <a:lnTo>
                      <a:pt x="319" y="470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24"/>
              <p:cNvSpPr/>
              <p:nvPr/>
            </p:nvSpPr>
            <p:spPr>
              <a:xfrm>
                <a:off x="3880355" y="3346510"/>
                <a:ext cx="27506" cy="50987"/>
              </a:xfrm>
              <a:custGeom>
                <a:avLst/>
                <a:gdLst/>
                <a:ahLst/>
                <a:cxnLst/>
                <a:rect l="l" t="t" r="r" b="b"/>
                <a:pathLst>
                  <a:path w="287" h="532" extrusionOk="0">
                    <a:moveTo>
                      <a:pt x="185" y="0"/>
                    </a:moveTo>
                    <a:lnTo>
                      <a:pt x="1" y="33"/>
                    </a:lnTo>
                    <a:lnTo>
                      <a:pt x="119" y="531"/>
                    </a:lnTo>
                    <a:lnTo>
                      <a:pt x="287" y="486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24"/>
              <p:cNvSpPr/>
              <p:nvPr/>
            </p:nvSpPr>
            <p:spPr>
              <a:xfrm>
                <a:off x="3867512" y="3251722"/>
                <a:ext cx="24343" cy="49837"/>
              </a:xfrm>
              <a:custGeom>
                <a:avLst/>
                <a:gdLst/>
                <a:ahLst/>
                <a:cxnLst/>
                <a:rect l="l" t="t" r="r" b="b"/>
                <a:pathLst>
                  <a:path w="254" h="520" extrusionOk="0">
                    <a:moveTo>
                      <a:pt x="212" y="1"/>
                    </a:moveTo>
                    <a:lnTo>
                      <a:pt x="0" y="13"/>
                    </a:lnTo>
                    <a:lnTo>
                      <a:pt x="53" y="519"/>
                    </a:lnTo>
                    <a:lnTo>
                      <a:pt x="253" y="495"/>
                    </a:lnTo>
                    <a:lnTo>
                      <a:pt x="21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24"/>
              <p:cNvSpPr/>
              <p:nvPr/>
            </p:nvSpPr>
            <p:spPr>
              <a:xfrm>
                <a:off x="3865116" y="3155881"/>
                <a:ext cx="22810" cy="48591"/>
              </a:xfrm>
              <a:custGeom>
                <a:avLst/>
                <a:gdLst/>
                <a:ahLst/>
                <a:cxnLst/>
                <a:rect l="l" t="t" r="r" b="b"/>
                <a:pathLst>
                  <a:path w="238" h="507" extrusionOk="0">
                    <a:moveTo>
                      <a:pt x="1" y="0"/>
                    </a:moveTo>
                    <a:lnTo>
                      <a:pt x="9" y="507"/>
                    </a:lnTo>
                    <a:lnTo>
                      <a:pt x="233" y="507"/>
                    </a:lnTo>
                    <a:lnTo>
                      <a:pt x="23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24"/>
              <p:cNvSpPr/>
              <p:nvPr/>
            </p:nvSpPr>
            <p:spPr>
              <a:xfrm>
                <a:off x="3863966" y="3059560"/>
                <a:ext cx="25493" cy="48208"/>
              </a:xfrm>
              <a:custGeom>
                <a:avLst/>
                <a:gdLst/>
                <a:ahLst/>
                <a:cxnLst/>
                <a:rect l="l" t="t" r="r" b="b"/>
                <a:pathLst>
                  <a:path w="266" h="503" extrusionOk="0">
                    <a:moveTo>
                      <a:pt x="0" y="0"/>
                    </a:moveTo>
                    <a:lnTo>
                      <a:pt x="4" y="503"/>
                    </a:lnTo>
                    <a:lnTo>
                      <a:pt x="258" y="503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24"/>
              <p:cNvSpPr/>
              <p:nvPr/>
            </p:nvSpPr>
            <p:spPr>
              <a:xfrm>
                <a:off x="3862816" y="2963238"/>
                <a:ext cx="27889" cy="48208"/>
              </a:xfrm>
              <a:custGeom>
                <a:avLst/>
                <a:gdLst/>
                <a:ahLst/>
                <a:cxnLst/>
                <a:rect l="l" t="t" r="r" b="b"/>
                <a:pathLst>
                  <a:path w="291" h="503" extrusionOk="0">
                    <a:moveTo>
                      <a:pt x="0" y="1"/>
                    </a:moveTo>
                    <a:lnTo>
                      <a:pt x="4" y="503"/>
                    </a:lnTo>
                    <a:lnTo>
                      <a:pt x="282" y="503"/>
                    </a:lnTo>
                    <a:lnTo>
                      <a:pt x="2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24"/>
              <p:cNvSpPr/>
              <p:nvPr/>
            </p:nvSpPr>
            <p:spPr>
              <a:xfrm>
                <a:off x="3861186" y="2866534"/>
                <a:ext cx="30669" cy="483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504" extrusionOk="0">
                    <a:moveTo>
                      <a:pt x="1" y="1"/>
                    </a:moveTo>
                    <a:lnTo>
                      <a:pt x="9" y="503"/>
                    </a:lnTo>
                    <a:lnTo>
                      <a:pt x="311" y="503"/>
                    </a:lnTo>
                    <a:lnTo>
                      <a:pt x="3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" name="Google Shape;2506;p24"/>
              <p:cNvSpPr/>
              <p:nvPr/>
            </p:nvSpPr>
            <p:spPr>
              <a:xfrm>
                <a:off x="3860036" y="2770309"/>
                <a:ext cx="32969" cy="4820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503" extrusionOk="0">
                    <a:moveTo>
                      <a:pt x="0" y="0"/>
                    </a:moveTo>
                    <a:lnTo>
                      <a:pt x="9" y="502"/>
                    </a:lnTo>
                    <a:lnTo>
                      <a:pt x="335" y="502"/>
                    </a:lnTo>
                    <a:lnTo>
                      <a:pt x="3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" name="Google Shape;2507;p24"/>
              <p:cNvSpPr/>
              <p:nvPr/>
            </p:nvSpPr>
            <p:spPr>
              <a:xfrm>
                <a:off x="3858886" y="2673604"/>
                <a:ext cx="35269" cy="48591"/>
              </a:xfrm>
              <a:custGeom>
                <a:avLst/>
                <a:gdLst/>
                <a:ahLst/>
                <a:cxnLst/>
                <a:rect l="l" t="t" r="r" b="b"/>
                <a:pathLst>
                  <a:path w="368" h="507" extrusionOk="0">
                    <a:moveTo>
                      <a:pt x="0" y="0"/>
                    </a:moveTo>
                    <a:lnTo>
                      <a:pt x="8" y="507"/>
                    </a:lnTo>
                    <a:lnTo>
                      <a:pt x="364" y="507"/>
                    </a:lnTo>
                    <a:lnTo>
                      <a:pt x="3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8" name="Google Shape;2508;p24"/>
              <p:cNvSpPr/>
              <p:nvPr/>
            </p:nvSpPr>
            <p:spPr>
              <a:xfrm>
                <a:off x="3857640" y="2577283"/>
                <a:ext cx="37761" cy="48208"/>
              </a:xfrm>
              <a:custGeom>
                <a:avLst/>
                <a:gdLst/>
                <a:ahLst/>
                <a:cxnLst/>
                <a:rect l="l" t="t" r="r" b="b"/>
                <a:pathLst>
                  <a:path w="394" h="503" extrusionOk="0">
                    <a:moveTo>
                      <a:pt x="1" y="0"/>
                    </a:moveTo>
                    <a:lnTo>
                      <a:pt x="9" y="503"/>
                    </a:lnTo>
                    <a:lnTo>
                      <a:pt x="389" y="503"/>
                    </a:lnTo>
                    <a:lnTo>
                      <a:pt x="39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9" name="Google Shape;2509;p24"/>
              <p:cNvSpPr/>
              <p:nvPr/>
            </p:nvSpPr>
            <p:spPr>
              <a:xfrm>
                <a:off x="3856490" y="2480962"/>
                <a:ext cx="40061" cy="4830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504" extrusionOk="0">
                    <a:moveTo>
                      <a:pt x="1" y="1"/>
                    </a:moveTo>
                    <a:lnTo>
                      <a:pt x="5" y="503"/>
                    </a:lnTo>
                    <a:lnTo>
                      <a:pt x="413" y="503"/>
                    </a:lnTo>
                    <a:lnTo>
                      <a:pt x="41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24"/>
              <p:cNvSpPr/>
              <p:nvPr/>
            </p:nvSpPr>
            <p:spPr>
              <a:xfrm>
                <a:off x="3855340" y="2384258"/>
                <a:ext cx="42745" cy="48303"/>
              </a:xfrm>
              <a:custGeom>
                <a:avLst/>
                <a:gdLst/>
                <a:ahLst/>
                <a:cxnLst/>
                <a:rect l="l" t="t" r="r" b="b"/>
                <a:pathLst>
                  <a:path w="446" h="504" extrusionOk="0">
                    <a:moveTo>
                      <a:pt x="0" y="1"/>
                    </a:moveTo>
                    <a:lnTo>
                      <a:pt x="5" y="503"/>
                    </a:lnTo>
                    <a:lnTo>
                      <a:pt x="437" y="503"/>
                    </a:lnTo>
                    <a:lnTo>
                      <a:pt x="4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24"/>
              <p:cNvSpPr/>
              <p:nvPr/>
            </p:nvSpPr>
            <p:spPr>
              <a:xfrm>
                <a:off x="3853806" y="2288033"/>
                <a:ext cx="45428" cy="48208"/>
              </a:xfrm>
              <a:custGeom>
                <a:avLst/>
                <a:gdLst/>
                <a:ahLst/>
                <a:cxnLst/>
                <a:rect l="l" t="t" r="r" b="b"/>
                <a:pathLst>
                  <a:path w="474" h="503" extrusionOk="0">
                    <a:moveTo>
                      <a:pt x="0" y="0"/>
                    </a:moveTo>
                    <a:lnTo>
                      <a:pt x="8" y="503"/>
                    </a:lnTo>
                    <a:lnTo>
                      <a:pt x="466" y="503"/>
                    </a:lnTo>
                    <a:lnTo>
                      <a:pt x="47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24"/>
              <p:cNvSpPr/>
              <p:nvPr/>
            </p:nvSpPr>
            <p:spPr>
              <a:xfrm>
                <a:off x="3852944" y="2192478"/>
                <a:ext cx="47153" cy="47057"/>
              </a:xfrm>
              <a:custGeom>
                <a:avLst/>
                <a:gdLst/>
                <a:ahLst/>
                <a:cxnLst/>
                <a:rect l="l" t="t" r="r" b="b"/>
                <a:pathLst>
                  <a:path w="492" h="491" extrusionOk="0">
                    <a:moveTo>
                      <a:pt x="9" y="1"/>
                    </a:moveTo>
                    <a:lnTo>
                      <a:pt x="1" y="246"/>
                    </a:lnTo>
                    <a:lnTo>
                      <a:pt x="5" y="491"/>
                    </a:lnTo>
                    <a:lnTo>
                      <a:pt x="487" y="491"/>
                    </a:lnTo>
                    <a:lnTo>
                      <a:pt x="491" y="246"/>
                    </a:lnTo>
                    <a:lnTo>
                      <a:pt x="4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24"/>
              <p:cNvSpPr/>
              <p:nvPr/>
            </p:nvSpPr>
            <p:spPr>
              <a:xfrm>
                <a:off x="2119260" y="1004423"/>
                <a:ext cx="702316" cy="22427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234" extrusionOk="0">
                    <a:moveTo>
                      <a:pt x="5" y="1"/>
                    </a:moveTo>
                    <a:lnTo>
                      <a:pt x="1" y="119"/>
                    </a:lnTo>
                    <a:lnTo>
                      <a:pt x="7328" y="234"/>
                    </a:lnTo>
                    <a:lnTo>
                      <a:pt x="7328" y="115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200B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14" name="Google Shape;2514;p24"/>
            <p:cNvCxnSpPr/>
            <p:nvPr/>
          </p:nvCxnSpPr>
          <p:spPr>
            <a:xfrm rot="10800000">
              <a:off x="4418330" y="3965425"/>
              <a:ext cx="4035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515" name="Google Shape;2515;p24"/>
            <p:cNvSpPr/>
            <p:nvPr/>
          </p:nvSpPr>
          <p:spPr>
            <a:xfrm>
              <a:off x="1671625" y="996150"/>
              <a:ext cx="602450" cy="32125"/>
            </a:xfrm>
            <a:custGeom>
              <a:avLst/>
              <a:gdLst/>
              <a:ahLst/>
              <a:cxnLst/>
              <a:rect l="l" t="t" r="r" b="b"/>
              <a:pathLst>
                <a:path w="24098" h="1285" extrusionOk="0">
                  <a:moveTo>
                    <a:pt x="238" y="0"/>
                  </a:moveTo>
                  <a:lnTo>
                    <a:pt x="24098" y="428"/>
                  </a:lnTo>
                  <a:lnTo>
                    <a:pt x="23384" y="1285"/>
                  </a:lnTo>
                  <a:lnTo>
                    <a:pt x="0" y="57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4" name="Google Shape;2594;p33"/>
          <p:cNvSpPr txBox="1">
            <a:spLocks noGrp="1"/>
          </p:cNvSpPr>
          <p:nvPr>
            <p:ph type="title"/>
          </p:nvPr>
        </p:nvSpPr>
        <p:spPr>
          <a:xfrm>
            <a:off x="720000" y="1492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Filmografía</a:t>
            </a:r>
            <a:endParaRPr/>
          </a:p>
        </p:txBody>
      </p:sp>
      <p:pic>
        <p:nvPicPr>
          <p:cNvPr id="2595" name="Google Shape;259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8100" y="816638"/>
            <a:ext cx="2581740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6" name="Google Shape;259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990" y="816650"/>
            <a:ext cx="2857500" cy="37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7" name="Google Shape;259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6925" y="816642"/>
            <a:ext cx="2574875" cy="1716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8" name="Google Shape;2598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06925" y="2575350"/>
            <a:ext cx="2581752" cy="1452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3" name="Google Shape;2603;p34"/>
          <p:cNvSpPr txBox="1">
            <a:spLocks noGrp="1"/>
          </p:cNvSpPr>
          <p:nvPr>
            <p:ph type="title"/>
          </p:nvPr>
        </p:nvSpPr>
        <p:spPr>
          <a:xfrm rot="-5400000">
            <a:off x="-1211250" y="1911600"/>
            <a:ext cx="439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Filmografía</a:t>
            </a:r>
            <a:endParaRPr/>
          </a:p>
        </p:txBody>
      </p:sp>
      <p:pic>
        <p:nvPicPr>
          <p:cNvPr id="2604" name="Google Shape;260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9275" y="152175"/>
            <a:ext cx="3226088" cy="483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5" name="Google Shape;260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8371" y="152175"/>
            <a:ext cx="3274479" cy="483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0" name="Google Shape;2610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Características del estilo</a:t>
            </a:r>
            <a:endParaRPr/>
          </a:p>
        </p:txBody>
      </p:sp>
      <p:pic>
        <p:nvPicPr>
          <p:cNvPr id="2611" name="Google Shape;261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6424" y="1017725"/>
            <a:ext cx="5811671" cy="25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2" name="Google Shape;261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17725"/>
            <a:ext cx="4505325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3" name="Google Shape;2613;p35"/>
          <p:cNvSpPr txBox="1">
            <a:spLocks noGrp="1"/>
          </p:cNvSpPr>
          <p:nvPr>
            <p:ph type="body" idx="1"/>
          </p:nvPr>
        </p:nvSpPr>
        <p:spPr>
          <a:xfrm>
            <a:off x="1658550" y="3820875"/>
            <a:ext cx="5605200" cy="16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Composiciones simples y limpias</a:t>
            </a:r>
            <a:endParaRPr/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Colores suaves y tenues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6"/>
          <p:cNvSpPr txBox="1">
            <a:spLocks noGrp="1"/>
          </p:cNvSpPr>
          <p:nvPr>
            <p:ph type="title"/>
          </p:nvPr>
        </p:nvSpPr>
        <p:spPr>
          <a:xfrm>
            <a:off x="800277" y="843925"/>
            <a:ext cx="39246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Características del estilo</a:t>
            </a:r>
            <a:endParaRPr/>
          </a:p>
        </p:txBody>
      </p:sp>
      <p:pic>
        <p:nvPicPr>
          <p:cNvPr id="2619" name="Google Shape;261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51326"/>
            <a:ext cx="4963825" cy="279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0" name="Google Shape;2620;p36"/>
          <p:cNvPicPr preferRelativeResize="0"/>
          <p:nvPr/>
        </p:nvPicPr>
        <p:blipFill rotWithShape="1">
          <a:blip r:embed="rId4">
            <a:alphaModFix/>
          </a:blip>
          <a:srcRect l="10770"/>
          <a:stretch/>
        </p:blipFill>
        <p:spPr>
          <a:xfrm>
            <a:off x="4891575" y="504350"/>
            <a:ext cx="4252424" cy="259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621" name="Google Shape;2621;p36"/>
          <p:cNvSpPr txBox="1">
            <a:spLocks noGrp="1"/>
          </p:cNvSpPr>
          <p:nvPr>
            <p:ph type="body" idx="1"/>
          </p:nvPr>
        </p:nvSpPr>
        <p:spPr>
          <a:xfrm>
            <a:off x="5059500" y="3359500"/>
            <a:ext cx="2813100" cy="18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Enfoque en el espacio físico</a:t>
            </a:r>
            <a:endParaRPr/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Planos largos con los personajes pequeños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6" name="Google Shape;2626;p37"/>
          <p:cNvSpPr txBox="1">
            <a:spLocks noGrp="1"/>
          </p:cNvSpPr>
          <p:nvPr>
            <p:ph type="title"/>
          </p:nvPr>
        </p:nvSpPr>
        <p:spPr>
          <a:xfrm rot="-5400000">
            <a:off x="-952825" y="1979975"/>
            <a:ext cx="4123800" cy="13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Características del estilo</a:t>
            </a:r>
            <a:endParaRPr/>
          </a:p>
        </p:txBody>
      </p:sp>
      <p:pic>
        <p:nvPicPr>
          <p:cNvPr id="2627" name="Google Shape;2627;p37"/>
          <p:cNvPicPr preferRelativeResize="0"/>
          <p:nvPr/>
        </p:nvPicPr>
        <p:blipFill rotWithShape="1">
          <a:blip r:embed="rId3">
            <a:alphaModFix/>
          </a:blip>
          <a:srcRect b="12342"/>
          <a:stretch/>
        </p:blipFill>
        <p:spPr>
          <a:xfrm>
            <a:off x="3635175" y="2608725"/>
            <a:ext cx="5508825" cy="253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8" name="Google Shape;2628;p37"/>
          <p:cNvPicPr preferRelativeResize="0"/>
          <p:nvPr/>
        </p:nvPicPr>
        <p:blipFill rotWithShape="1">
          <a:blip r:embed="rId4">
            <a:alphaModFix/>
          </a:blip>
          <a:srcRect b="9641"/>
          <a:stretch/>
        </p:blipFill>
        <p:spPr>
          <a:xfrm>
            <a:off x="3635175" y="0"/>
            <a:ext cx="5508826" cy="2608725"/>
          </a:xfrm>
          <a:prstGeom prst="rect">
            <a:avLst/>
          </a:prstGeom>
          <a:noFill/>
          <a:ln>
            <a:noFill/>
          </a:ln>
        </p:spPr>
      </p:pic>
      <p:sp>
        <p:nvSpPr>
          <p:cNvPr id="2629" name="Google Shape;2629;p37"/>
          <p:cNvSpPr txBox="1">
            <a:spLocks noGrp="1"/>
          </p:cNvSpPr>
          <p:nvPr>
            <p:ph type="body" idx="4294967295"/>
          </p:nvPr>
        </p:nvSpPr>
        <p:spPr>
          <a:xfrm>
            <a:off x="1133675" y="144775"/>
            <a:ext cx="2451300" cy="4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Soledad y alienación</a:t>
            </a:r>
            <a:endParaRPr/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Personajes desconectados de su entorno</a:t>
            </a:r>
            <a:endParaRPr/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Buscando su lugar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4" name="Google Shape;2634;p38"/>
          <p:cNvSpPr txBox="1">
            <a:spLocks noGrp="1"/>
          </p:cNvSpPr>
          <p:nvPr>
            <p:ph type="title"/>
          </p:nvPr>
        </p:nvSpPr>
        <p:spPr>
          <a:xfrm>
            <a:off x="720000" y="333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Características del estilo</a:t>
            </a:r>
            <a:endParaRPr/>
          </a:p>
        </p:txBody>
      </p:sp>
      <p:pic>
        <p:nvPicPr>
          <p:cNvPr id="2635" name="Google Shape;2635;p38"/>
          <p:cNvPicPr preferRelativeResize="0"/>
          <p:nvPr/>
        </p:nvPicPr>
        <p:blipFill rotWithShape="1">
          <a:blip r:embed="rId3">
            <a:alphaModFix/>
          </a:blip>
          <a:srcRect r="3614"/>
          <a:stretch/>
        </p:blipFill>
        <p:spPr>
          <a:xfrm>
            <a:off x="4267200" y="606075"/>
            <a:ext cx="4876800" cy="284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6" name="Google Shape;263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06075"/>
            <a:ext cx="4267197" cy="2846187"/>
          </a:xfrm>
          <a:prstGeom prst="rect">
            <a:avLst/>
          </a:prstGeom>
          <a:noFill/>
          <a:ln>
            <a:noFill/>
          </a:ln>
        </p:spPr>
      </p:pic>
      <p:sp>
        <p:nvSpPr>
          <p:cNvPr id="2637" name="Google Shape;2637;p38"/>
          <p:cNvSpPr txBox="1">
            <a:spLocks noGrp="1"/>
          </p:cNvSpPr>
          <p:nvPr>
            <p:ph type="body" idx="4294967295"/>
          </p:nvPr>
        </p:nvSpPr>
        <p:spPr>
          <a:xfrm>
            <a:off x="1133675" y="3642450"/>
            <a:ext cx="5993700" cy="18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Experiencias y relaciones entre mujeres</a:t>
            </a:r>
            <a:endParaRPr/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/>
              <a:t>Personajes femeninos complejos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" name="Google Shape;2642;p39"/>
          <p:cNvSpPr txBox="1">
            <a:spLocks noGrp="1"/>
          </p:cNvSpPr>
          <p:nvPr>
            <p:ph type="title"/>
          </p:nvPr>
        </p:nvSpPr>
        <p:spPr>
          <a:xfrm>
            <a:off x="720009" y="16336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Características del estilo</a:t>
            </a:r>
            <a:endParaRPr/>
          </a:p>
        </p:txBody>
      </p:sp>
      <p:pic>
        <p:nvPicPr>
          <p:cNvPr id="2643" name="Google Shape;2643;p39"/>
          <p:cNvPicPr preferRelativeResize="0"/>
          <p:nvPr/>
        </p:nvPicPr>
        <p:blipFill rotWithShape="1">
          <a:blip r:embed="rId3">
            <a:alphaModFix/>
          </a:blip>
          <a:srcRect l="20412" r="14602"/>
          <a:stretch/>
        </p:blipFill>
        <p:spPr>
          <a:xfrm>
            <a:off x="3244550" y="736075"/>
            <a:ext cx="2654874" cy="229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4" name="Google Shape;264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1708" y="736063"/>
            <a:ext cx="2348795" cy="229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5" name="Google Shape;264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600" y="736075"/>
            <a:ext cx="2654876" cy="2298025"/>
          </a:xfrm>
          <a:prstGeom prst="rect">
            <a:avLst/>
          </a:prstGeom>
          <a:noFill/>
          <a:ln>
            <a:noFill/>
          </a:ln>
        </p:spPr>
      </p:pic>
      <p:sp>
        <p:nvSpPr>
          <p:cNvPr id="2646" name="Google Shape;2646;p39"/>
          <p:cNvSpPr txBox="1"/>
          <p:nvPr/>
        </p:nvSpPr>
        <p:spPr>
          <a:xfrm>
            <a:off x="720000" y="3362730"/>
            <a:ext cx="91440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-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Canciones y sonidos únicos 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-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Selección cuidadosa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-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Crea y ofrece momentos inolvidables  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1" name="Google Shape;2651;p40"/>
          <p:cNvSpPr txBox="1">
            <a:spLocks noGrp="1"/>
          </p:cNvSpPr>
          <p:nvPr>
            <p:ph type="title"/>
          </p:nvPr>
        </p:nvSpPr>
        <p:spPr>
          <a:xfrm rot="5400000" flipH="1">
            <a:off x="4630044" y="636000"/>
            <a:ext cx="5156400" cy="38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Características del estilo</a:t>
            </a:r>
            <a:endParaRPr/>
          </a:p>
        </p:txBody>
      </p:sp>
      <p:pic>
        <p:nvPicPr>
          <p:cNvPr id="2652" name="Google Shape;265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852" y="1003139"/>
            <a:ext cx="3871499" cy="3895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3" name="Google Shape;265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3345" y="11"/>
            <a:ext cx="3355369" cy="29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4" name="Google Shape;265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2325" y="2992100"/>
            <a:ext cx="2117424" cy="190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9" name="Google Shape;2659;p41"/>
          <p:cNvSpPr txBox="1">
            <a:spLocks noGrp="1"/>
          </p:cNvSpPr>
          <p:nvPr>
            <p:ph type="title"/>
          </p:nvPr>
        </p:nvSpPr>
        <p:spPr>
          <a:xfrm>
            <a:off x="720000" y="381991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Características del estilo</a:t>
            </a:r>
            <a:endParaRPr/>
          </a:p>
        </p:txBody>
      </p:sp>
      <p:sp>
        <p:nvSpPr>
          <p:cNvPr id="2660" name="Google Shape;2660;p41"/>
          <p:cNvSpPr txBox="1">
            <a:spLocks noGrp="1"/>
          </p:cNvSpPr>
          <p:nvPr>
            <p:ph type="subTitle" idx="1"/>
          </p:nvPr>
        </p:nvSpPr>
        <p:spPr>
          <a:xfrm>
            <a:off x="937637" y="2160026"/>
            <a:ext cx="2041200" cy="202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Siempre basada en las épocas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Looks característicos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Desde moda del S.XVIII hasta S.XXI</a:t>
            </a:r>
            <a:endParaRPr/>
          </a:p>
        </p:txBody>
      </p:sp>
      <p:pic>
        <p:nvPicPr>
          <p:cNvPr id="2661" name="Google Shape;266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80715" y="135915"/>
            <a:ext cx="2755027" cy="20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2" name="Google Shape;266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5818" y="152400"/>
            <a:ext cx="3828173" cy="3515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3" name="Google Shape;2663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8143" y="152400"/>
            <a:ext cx="1675275" cy="3039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Características del estilo</a:t>
            </a:r>
            <a:endParaRPr/>
          </a:p>
        </p:txBody>
      </p:sp>
      <p:pic>
        <p:nvPicPr>
          <p:cNvPr id="2669" name="Google Shape;266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7735"/>
            <a:ext cx="2969751" cy="1969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0" name="Google Shape;2670;p42"/>
          <p:cNvPicPr preferRelativeResize="0"/>
          <p:nvPr/>
        </p:nvPicPr>
        <p:blipFill rotWithShape="1">
          <a:blip r:embed="rId4">
            <a:alphaModFix/>
          </a:blip>
          <a:srcRect t="36776"/>
          <a:stretch/>
        </p:blipFill>
        <p:spPr>
          <a:xfrm>
            <a:off x="3403975" y="1017725"/>
            <a:ext cx="2336051" cy="196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1" name="Google Shape;2671;p42"/>
          <p:cNvPicPr preferRelativeResize="0"/>
          <p:nvPr/>
        </p:nvPicPr>
        <p:blipFill rotWithShape="1">
          <a:blip r:embed="rId5">
            <a:alphaModFix/>
          </a:blip>
          <a:srcRect b="21734"/>
          <a:stretch/>
        </p:blipFill>
        <p:spPr>
          <a:xfrm>
            <a:off x="6174250" y="1017725"/>
            <a:ext cx="2082306" cy="190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2" name="Google Shape;2672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98645" y="3196886"/>
            <a:ext cx="1737525" cy="177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3" name="Google Shape;2673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68686" y="3196875"/>
            <a:ext cx="2612326" cy="177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25"/>
          <p:cNvSpPr txBox="1">
            <a:spLocks noGrp="1"/>
          </p:cNvSpPr>
          <p:nvPr>
            <p:ph type="title"/>
          </p:nvPr>
        </p:nvSpPr>
        <p:spPr>
          <a:xfrm>
            <a:off x="502375" y="4359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Biografía</a:t>
            </a:r>
            <a:endParaRPr/>
          </a:p>
        </p:txBody>
      </p:sp>
      <p:sp>
        <p:nvSpPr>
          <p:cNvPr id="2521" name="Google Shape;2521;p25"/>
          <p:cNvSpPr txBox="1">
            <a:spLocks noGrp="1"/>
          </p:cNvSpPr>
          <p:nvPr>
            <p:ph type="subTitle" idx="4"/>
          </p:nvPr>
        </p:nvSpPr>
        <p:spPr>
          <a:xfrm>
            <a:off x="468800" y="764850"/>
            <a:ext cx="2041200" cy="70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Familia</a:t>
            </a:r>
            <a:endParaRPr/>
          </a:p>
        </p:txBody>
      </p:sp>
      <p:pic>
        <p:nvPicPr>
          <p:cNvPr id="2522" name="Google Shape;252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6275" y="1409331"/>
            <a:ext cx="1030500" cy="137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3" name="Google Shape;252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6275" y="2982199"/>
            <a:ext cx="1030501" cy="1374012"/>
          </a:xfrm>
          <a:prstGeom prst="rect">
            <a:avLst/>
          </a:prstGeom>
          <a:noFill/>
          <a:ln>
            <a:noFill/>
          </a:ln>
        </p:spPr>
      </p:pic>
      <p:sp>
        <p:nvSpPr>
          <p:cNvPr id="2524" name="Google Shape;2524;p25"/>
          <p:cNvSpPr txBox="1"/>
          <p:nvPr/>
        </p:nvSpPr>
        <p:spPr>
          <a:xfrm>
            <a:off x="2656163" y="2670400"/>
            <a:ext cx="10707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Francis. C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2525" name="Google Shape;2525;p25"/>
          <p:cNvSpPr txBox="1"/>
          <p:nvPr/>
        </p:nvSpPr>
        <p:spPr>
          <a:xfrm>
            <a:off x="2676263" y="4256300"/>
            <a:ext cx="1030500" cy="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Eleanor. C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2526" name="Google Shape;2526;p25"/>
          <p:cNvPicPr preferRelativeResize="0"/>
          <p:nvPr/>
        </p:nvPicPr>
        <p:blipFill rotWithShape="1">
          <a:blip r:embed="rId5">
            <a:alphaModFix/>
          </a:blip>
          <a:srcRect t="16247"/>
          <a:stretch/>
        </p:blipFill>
        <p:spPr>
          <a:xfrm>
            <a:off x="4915450" y="1409325"/>
            <a:ext cx="2814974" cy="294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7" name="Google Shape;252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2525" y="1409325"/>
            <a:ext cx="1306275" cy="130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528" name="Google Shape;2528;p25"/>
          <p:cNvSpPr txBox="1"/>
          <p:nvPr/>
        </p:nvSpPr>
        <p:spPr>
          <a:xfrm>
            <a:off x="512525" y="2633725"/>
            <a:ext cx="16722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Carmine Coppola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cxnSp>
        <p:nvCxnSpPr>
          <p:cNvPr id="2529" name="Google Shape;2529;p25"/>
          <p:cNvCxnSpPr>
            <a:stCxn id="2522" idx="3"/>
            <a:endCxn id="2526" idx="1"/>
          </p:cNvCxnSpPr>
          <p:nvPr/>
        </p:nvCxnSpPr>
        <p:spPr>
          <a:xfrm>
            <a:off x="3706775" y="2096337"/>
            <a:ext cx="1208700" cy="78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30" name="Google Shape;2530;p25"/>
          <p:cNvCxnSpPr>
            <a:stCxn id="2523" idx="3"/>
            <a:endCxn id="2526" idx="1"/>
          </p:cNvCxnSpPr>
          <p:nvPr/>
        </p:nvCxnSpPr>
        <p:spPr>
          <a:xfrm rot="10800000" flipH="1">
            <a:off x="3706776" y="2882905"/>
            <a:ext cx="1208700" cy="78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31" name="Google Shape;2531;p25"/>
          <p:cNvCxnSpPr>
            <a:stCxn id="2527" idx="3"/>
            <a:endCxn id="2522" idx="1"/>
          </p:cNvCxnSpPr>
          <p:nvPr/>
        </p:nvCxnSpPr>
        <p:spPr>
          <a:xfrm>
            <a:off x="1818800" y="2062463"/>
            <a:ext cx="857400" cy="33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8" name="Google Shape;2678;p43"/>
          <p:cNvSpPr txBox="1">
            <a:spLocks noGrp="1"/>
          </p:cNvSpPr>
          <p:nvPr>
            <p:ph type="title"/>
          </p:nvPr>
        </p:nvSpPr>
        <p:spPr>
          <a:xfrm>
            <a:off x="560800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Características del estilo</a:t>
            </a:r>
            <a:endParaRPr/>
          </a:p>
        </p:txBody>
      </p:sp>
      <p:sp>
        <p:nvSpPr>
          <p:cNvPr id="2679" name="Google Shape;2679;p43"/>
          <p:cNvSpPr txBox="1">
            <a:spLocks noGrp="1"/>
          </p:cNvSpPr>
          <p:nvPr>
            <p:ph type="subTitle" idx="1"/>
          </p:nvPr>
        </p:nvSpPr>
        <p:spPr>
          <a:xfrm>
            <a:off x="6415206" y="1184583"/>
            <a:ext cx="6907500" cy="202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Narrativas emotivas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Delicadeza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Historias Íntimas y reflexivas</a:t>
            </a:r>
            <a:endParaRPr/>
          </a:p>
        </p:txBody>
      </p:sp>
      <p:pic>
        <p:nvPicPr>
          <p:cNvPr id="2680" name="Google Shape;268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791" y="661263"/>
            <a:ext cx="5597050" cy="382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5" name="Google Shape;2685;p4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Bibliografía</a:t>
            </a:r>
            <a:endParaRPr/>
          </a:p>
        </p:txBody>
      </p:sp>
      <p:sp>
        <p:nvSpPr>
          <p:cNvPr id="2686" name="Google Shape;2686;p44"/>
          <p:cNvSpPr txBox="1">
            <a:spLocks noGrp="1"/>
          </p:cNvSpPr>
          <p:nvPr>
            <p:ph type="body" idx="4294967295"/>
          </p:nvPr>
        </p:nvSpPr>
        <p:spPr>
          <a:xfrm>
            <a:off x="1133675" y="1112675"/>
            <a:ext cx="6098700" cy="334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Entrevistas:</a:t>
            </a:r>
            <a:endParaRPr/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https://www.vogue.es/articulos/sofia-coppola-priscilla-entrevista</a:t>
            </a:r>
            <a:r>
              <a:rPr lang="en"/>
              <a:t> </a:t>
            </a:r>
            <a:endParaRPr/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https://www.youtube.com/watch?v=nsf7cMjPa2I</a:t>
            </a:r>
            <a:r>
              <a:rPr lang="en"/>
              <a:t> </a:t>
            </a:r>
            <a:endParaRPr/>
          </a:p>
          <a:p>
            <a:pPr marL="4572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Articulos:</a:t>
            </a:r>
            <a:endParaRPr/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https://www.revistavanityfair.es/articulos/familia-sofia-coppola-francis-quienes-son-hijos-hermanos-primos</a:t>
            </a:r>
            <a:r>
              <a:rPr lang="en"/>
              <a:t> </a:t>
            </a:r>
            <a:endParaRPr/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https://multimediaytransmedia.uniandes.edu.co/juan-jose-vergara/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6" name="Google Shape;2536;p26"/>
          <p:cNvSpPr txBox="1">
            <a:spLocks noGrp="1"/>
          </p:cNvSpPr>
          <p:nvPr>
            <p:ph type="title"/>
          </p:nvPr>
        </p:nvSpPr>
        <p:spPr>
          <a:xfrm>
            <a:off x="502375" y="4359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Biografía</a:t>
            </a:r>
            <a:endParaRPr/>
          </a:p>
        </p:txBody>
      </p:sp>
      <p:sp>
        <p:nvSpPr>
          <p:cNvPr id="2537" name="Google Shape;2537;p26"/>
          <p:cNvSpPr txBox="1"/>
          <p:nvPr/>
        </p:nvSpPr>
        <p:spPr>
          <a:xfrm>
            <a:off x="502375" y="1145025"/>
            <a:ext cx="3923100" cy="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Desarrollo artístico</a:t>
            </a:r>
            <a:endParaRPr sz="2000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538" name="Google Shape;2538;p26"/>
          <p:cNvSpPr txBox="1"/>
          <p:nvPr/>
        </p:nvSpPr>
        <p:spPr>
          <a:xfrm>
            <a:off x="502375" y="1777725"/>
            <a:ext cx="2845200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chivo"/>
              <a:buChar char="-"/>
            </a:pPr>
            <a:r>
              <a:rPr lang="en" sz="2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Historia del arte.</a:t>
            </a:r>
            <a:endParaRPr sz="2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chivo"/>
              <a:buChar char="-"/>
            </a:pPr>
            <a:r>
              <a:rPr lang="en" sz="2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Diseño.</a:t>
            </a:r>
            <a:endParaRPr sz="2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chivo"/>
              <a:buChar char="-"/>
            </a:pPr>
            <a:r>
              <a:rPr lang="en" sz="2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Moda.</a:t>
            </a:r>
            <a:endParaRPr sz="2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chivo"/>
              <a:buChar char="-"/>
            </a:pPr>
            <a:r>
              <a:rPr lang="en" sz="2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Actriz.</a:t>
            </a:r>
            <a:endParaRPr sz="2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2539" name="Google Shape;253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4862" y="1777714"/>
            <a:ext cx="1974300" cy="126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0" name="Google Shape;254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0327" y="3445027"/>
            <a:ext cx="2088175" cy="91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5" name="Google Shape;2545;p27"/>
          <p:cNvSpPr txBox="1">
            <a:spLocks noGrp="1"/>
          </p:cNvSpPr>
          <p:nvPr>
            <p:ph type="subTitle" idx="3"/>
          </p:nvPr>
        </p:nvSpPr>
        <p:spPr>
          <a:xfrm>
            <a:off x="502363" y="1050015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Inicios en cine</a:t>
            </a:r>
            <a:endParaRPr/>
          </a:p>
        </p:txBody>
      </p:sp>
      <p:sp>
        <p:nvSpPr>
          <p:cNvPr id="2546" name="Google Shape;2546;p27"/>
          <p:cNvSpPr txBox="1">
            <a:spLocks noGrp="1"/>
          </p:cNvSpPr>
          <p:nvPr>
            <p:ph type="title"/>
          </p:nvPr>
        </p:nvSpPr>
        <p:spPr>
          <a:xfrm>
            <a:off x="502375" y="4359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Biografía</a:t>
            </a:r>
            <a:endParaRPr/>
          </a:p>
        </p:txBody>
      </p:sp>
      <p:pic>
        <p:nvPicPr>
          <p:cNvPr id="2547" name="Google Shape;254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1650" y="1650275"/>
            <a:ext cx="1766149" cy="250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8" name="Google Shape;254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125" y="2228800"/>
            <a:ext cx="1878675" cy="25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9" name="Google Shape;254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8802" y="518225"/>
            <a:ext cx="1717300" cy="2575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0" name="Google Shape;255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9651" y="2191575"/>
            <a:ext cx="1717300" cy="2579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5" name="Google Shape;2555;p28"/>
          <p:cNvSpPr txBox="1">
            <a:spLocks noGrp="1"/>
          </p:cNvSpPr>
          <p:nvPr>
            <p:ph type="subTitle" idx="3"/>
          </p:nvPr>
        </p:nvSpPr>
        <p:spPr>
          <a:xfrm>
            <a:off x="502363" y="1140415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Cine</a:t>
            </a:r>
            <a:endParaRPr/>
          </a:p>
        </p:txBody>
      </p:sp>
      <p:sp>
        <p:nvSpPr>
          <p:cNvPr id="2556" name="Google Shape;2556;p28"/>
          <p:cNvSpPr txBox="1">
            <a:spLocks noGrp="1"/>
          </p:cNvSpPr>
          <p:nvPr>
            <p:ph type="title"/>
          </p:nvPr>
        </p:nvSpPr>
        <p:spPr>
          <a:xfrm>
            <a:off x="502375" y="4359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Biografía</a:t>
            </a:r>
            <a:endParaRPr/>
          </a:p>
        </p:txBody>
      </p:sp>
      <p:pic>
        <p:nvPicPr>
          <p:cNvPr id="2557" name="Google Shape;255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797" y="1699325"/>
            <a:ext cx="2006500" cy="30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8" name="Google Shape;255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8925" y="1699325"/>
            <a:ext cx="2031593" cy="30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9" name="Google Shape;255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1150" y="1699325"/>
            <a:ext cx="2221473" cy="300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4" name="Google Shape;2564;p29"/>
          <p:cNvSpPr txBox="1">
            <a:spLocks noGrp="1"/>
          </p:cNvSpPr>
          <p:nvPr>
            <p:ph type="body" idx="1"/>
          </p:nvPr>
        </p:nvSpPr>
        <p:spPr>
          <a:xfrm>
            <a:off x="720000" y="1150649"/>
            <a:ext cx="7704000" cy="11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5" name="Google Shape;2565;p29"/>
          <p:cNvSpPr txBox="1">
            <a:spLocks noGrp="1"/>
          </p:cNvSpPr>
          <p:nvPr>
            <p:ph type="title"/>
          </p:nvPr>
        </p:nvSpPr>
        <p:spPr>
          <a:xfrm>
            <a:off x="502375" y="4359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Biografía</a:t>
            </a:r>
            <a:endParaRPr/>
          </a:p>
        </p:txBody>
      </p:sp>
      <p:pic>
        <p:nvPicPr>
          <p:cNvPr id="2566" name="Google Shape;256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1150649"/>
            <a:ext cx="4464269" cy="2511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7" name="Google Shape;256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1275" y="2201475"/>
            <a:ext cx="3516300" cy="263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2" name="Google Shape;2572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Filmografía</a:t>
            </a:r>
            <a:endParaRPr/>
          </a:p>
        </p:txBody>
      </p:sp>
      <p:pic>
        <p:nvPicPr>
          <p:cNvPr id="2573" name="Google Shape;257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25" y="1198500"/>
            <a:ext cx="3749600" cy="281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4" name="Google Shape;257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8338" y="481388"/>
            <a:ext cx="3132575" cy="418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9" name="Google Shape;257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725" y="661263"/>
            <a:ext cx="2477265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0" name="Google Shape;258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6702" y="661263"/>
            <a:ext cx="2547317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1" name="Google Shape;258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6719" y="661263"/>
            <a:ext cx="2767631" cy="2767631"/>
          </a:xfrm>
          <a:prstGeom prst="rect">
            <a:avLst/>
          </a:prstGeom>
          <a:noFill/>
          <a:ln>
            <a:noFill/>
          </a:ln>
        </p:spPr>
      </p:pic>
      <p:sp>
        <p:nvSpPr>
          <p:cNvPr id="2582" name="Google Shape;2582;p31"/>
          <p:cNvSpPr txBox="1">
            <a:spLocks noGrp="1"/>
          </p:cNvSpPr>
          <p:nvPr>
            <p:ph type="title"/>
          </p:nvPr>
        </p:nvSpPr>
        <p:spPr>
          <a:xfrm>
            <a:off x="5890688" y="3500713"/>
            <a:ext cx="30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Filmografía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7" name="Google Shape;2587;p32"/>
          <p:cNvSpPr txBox="1">
            <a:spLocks noGrp="1"/>
          </p:cNvSpPr>
          <p:nvPr>
            <p:ph type="title"/>
          </p:nvPr>
        </p:nvSpPr>
        <p:spPr>
          <a:xfrm rot="-5400000">
            <a:off x="-399125" y="1458038"/>
            <a:ext cx="312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Filmografía</a:t>
            </a:r>
            <a:endParaRPr/>
          </a:p>
        </p:txBody>
      </p:sp>
      <p:pic>
        <p:nvPicPr>
          <p:cNvPr id="2588" name="Google Shape;258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3450" y="181250"/>
            <a:ext cx="3008016" cy="47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9" name="Google Shape;258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4542" y="181250"/>
            <a:ext cx="2926007" cy="4780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theme/theme1.xml><?xml version="1.0" encoding="utf-8"?>
<a:theme xmlns:a="http://schemas.openxmlformats.org/drawingml/2006/main" name="Cinemas Redesign Project Proposal by Slidesgo">
  <a:themeElements>
    <a:clrScheme name="Simple Light">
      <a:dk1>
        <a:srgbClr val="200B2D"/>
      </a:dk1>
      <a:lt1>
        <a:srgbClr val="FF7A50"/>
      </a:lt1>
      <a:dk2>
        <a:srgbClr val="FFDD77"/>
      </a:dk2>
      <a:lt2>
        <a:srgbClr val="FFFFFF"/>
      </a:lt2>
      <a:accent1>
        <a:srgbClr val="DF3A05"/>
      </a:accent1>
      <a:accent2>
        <a:srgbClr val="FF9900"/>
      </a:accent2>
      <a:accent3>
        <a:srgbClr val="FFC919"/>
      </a:accent3>
      <a:accent4>
        <a:srgbClr val="FCE186"/>
      </a:accent4>
      <a:accent5>
        <a:srgbClr val="FFEFBB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201</Words>
  <Application>Microsoft Office PowerPoint</Application>
  <PresentationFormat>Presentación en pantalla (16:9)</PresentationFormat>
  <Paragraphs>66</Paragraphs>
  <Slides>21</Slides>
  <Notes>21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2" baseType="lpstr">
      <vt:lpstr>Archivo</vt:lpstr>
      <vt:lpstr>Ultra</vt:lpstr>
      <vt:lpstr>Didact Gothic</vt:lpstr>
      <vt:lpstr>Bebas Neue</vt:lpstr>
      <vt:lpstr>Arial</vt:lpstr>
      <vt:lpstr>Open Sans</vt:lpstr>
      <vt:lpstr>Times New Roman</vt:lpstr>
      <vt:lpstr>Nunito Light</vt:lpstr>
      <vt:lpstr>Bungee Inline</vt:lpstr>
      <vt:lpstr>PT Sans</vt:lpstr>
      <vt:lpstr>Cinemas Redesign Project Proposal by Slidesgo</vt:lpstr>
      <vt:lpstr>Sofía Coppola</vt:lpstr>
      <vt:lpstr>Biografía</vt:lpstr>
      <vt:lpstr>Biografía</vt:lpstr>
      <vt:lpstr>Biografía</vt:lpstr>
      <vt:lpstr>Biografía</vt:lpstr>
      <vt:lpstr>Biografía</vt:lpstr>
      <vt:lpstr>Filmografía</vt:lpstr>
      <vt:lpstr>Filmografía</vt:lpstr>
      <vt:lpstr>Filmografía</vt:lpstr>
      <vt:lpstr>Filmografía</vt:lpstr>
      <vt:lpstr>Filmografía</vt:lpstr>
      <vt:lpstr>Características del estilo</vt:lpstr>
      <vt:lpstr>Características del estilo</vt:lpstr>
      <vt:lpstr>Características del estilo</vt:lpstr>
      <vt:lpstr>Características del estilo</vt:lpstr>
      <vt:lpstr>Características del estilo</vt:lpstr>
      <vt:lpstr>Características del estilo</vt:lpstr>
      <vt:lpstr>Características del estilo</vt:lpstr>
      <vt:lpstr>Características del estilo</vt:lpstr>
      <vt:lpstr>Características del estilo</vt:lpstr>
      <vt:lpstr>Bibliografía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Sofía Coppola</dc:title>
  <cp:lastModifiedBy>Irene Chaveli Casino</cp:lastModifiedBy>
  <cp:revision>4</cp:revision>
  <dcterms:modified xsi:type="dcterms:W3CDTF">2024-02-29T07:15:52Z</dcterms:modified>
</cp:coreProperties>
</file>