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" charset="1" panose="020B0606030504020204"/>
      <p:regular r:id="rId10"/>
    </p:embeddedFont>
    <p:embeddedFont>
      <p:font typeface="Open Sans Bold" charset="1" panose="020B0806030504020204"/>
      <p:regular r:id="rId11"/>
    </p:embeddedFont>
    <p:embeddedFont>
      <p:font typeface="Open Sans Italics" charset="1" panose="020B0606030504020204"/>
      <p:regular r:id="rId12"/>
    </p:embeddedFont>
    <p:embeddedFont>
      <p:font typeface="Open Sans Bold Italics" charset="1" panose="020B0806030504020204"/>
      <p:regular r:id="rId13"/>
    </p:embeddedFont>
    <p:embeddedFont>
      <p:font typeface="Open Sans Light" charset="1" panose="020B0306030504020204"/>
      <p:regular r:id="rId14"/>
    </p:embeddedFont>
    <p:embeddedFont>
      <p:font typeface="Open Sans Light Italics" charset="1" panose="020B0306030504020204"/>
      <p:regular r:id="rId15"/>
    </p:embeddedFont>
    <p:embeddedFont>
      <p:font typeface="Open Sans Ultra-Bold" charset="1" panose="00000000000000000000"/>
      <p:regular r:id="rId16"/>
    </p:embeddedFont>
    <p:embeddedFont>
      <p:font typeface="Open Sans Ultra-Bold Italics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pn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Relationship Id="rId4" Target="../media/image38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media/image45.jpeg" Type="http://schemas.openxmlformats.org/officeDocument/2006/relationships/image"/><Relationship Id="rId7" Target="../media/image4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VAF-Klu8KL8.mp4" Type="http://schemas.openxmlformats.org/officeDocument/2006/relationships/video"/><Relationship Id="rId4" Target="../media/VAF-Klu8KL8.mp4" Type="http://schemas.microsoft.com/office/2007/relationships/media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jpeg" Type="http://schemas.openxmlformats.org/officeDocument/2006/relationships/image"/><Relationship Id="rId11" Target="../media/image64.jpeg" Type="http://schemas.openxmlformats.org/officeDocument/2006/relationships/image"/><Relationship Id="rId12" Target="../media/image65.jpeg" Type="http://schemas.openxmlformats.org/officeDocument/2006/relationships/image"/><Relationship Id="rId13" Target="../media/image66.jpeg" Type="http://schemas.openxmlformats.org/officeDocument/2006/relationships/image"/><Relationship Id="rId14" Target="../media/image67.jpeg" Type="http://schemas.openxmlformats.org/officeDocument/2006/relationships/image"/><Relationship Id="rId15" Target="../media/image68.jpeg" Type="http://schemas.openxmlformats.org/officeDocument/2006/relationships/image"/><Relationship Id="rId16" Target="../media/image69.jpeg" Type="http://schemas.openxmlformats.org/officeDocument/2006/relationships/image"/><Relationship Id="rId17" Target="../media/image70.jpeg" Type="http://schemas.openxmlformats.org/officeDocument/2006/relationships/image"/><Relationship Id="rId18" Target="../media/image71.jpeg" Type="http://schemas.openxmlformats.org/officeDocument/2006/relationships/image"/><Relationship Id="rId19" Target="../media/image72.jpeg" Type="http://schemas.openxmlformats.org/officeDocument/2006/relationships/image"/><Relationship Id="rId2" Target="../media/image55.jpeg" Type="http://schemas.openxmlformats.org/officeDocument/2006/relationships/image"/><Relationship Id="rId20" Target="../media/image73.jpeg" Type="http://schemas.openxmlformats.org/officeDocument/2006/relationships/image"/><Relationship Id="rId21" Target="../media/image74.jpeg" Type="http://schemas.openxmlformats.org/officeDocument/2006/relationships/image"/><Relationship Id="rId22" Target="../media/image75.jpeg" Type="http://schemas.openxmlformats.org/officeDocument/2006/relationships/image"/><Relationship Id="rId3" Target="../media/image56.jpeg" Type="http://schemas.openxmlformats.org/officeDocument/2006/relationships/image"/><Relationship Id="rId4" Target="../media/image57.jpeg" Type="http://schemas.openxmlformats.org/officeDocument/2006/relationships/image"/><Relationship Id="rId5" Target="../media/image58.jpeg" Type="http://schemas.openxmlformats.org/officeDocument/2006/relationships/image"/><Relationship Id="rId6" Target="../media/image59.jpeg" Type="http://schemas.openxmlformats.org/officeDocument/2006/relationships/image"/><Relationship Id="rId7" Target="../media/image60.jpeg" Type="http://schemas.openxmlformats.org/officeDocument/2006/relationships/image"/><Relationship Id="rId8" Target="../media/image61.jpeg" Type="http://schemas.openxmlformats.org/officeDocument/2006/relationships/image"/><Relationship Id="rId9" Target="../media/image62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1716" y="362392"/>
            <a:ext cx="6978430" cy="9562216"/>
          </a:xfrm>
          <a:custGeom>
            <a:avLst/>
            <a:gdLst/>
            <a:ahLst/>
            <a:cxnLst/>
            <a:rect r="r" b="b" t="t" l="l"/>
            <a:pathLst>
              <a:path h="9562216" w="6978430">
                <a:moveTo>
                  <a:pt x="0" y="0"/>
                </a:moveTo>
                <a:lnTo>
                  <a:pt x="6978430" y="0"/>
                </a:lnTo>
                <a:lnTo>
                  <a:pt x="6978430" y="9562216"/>
                </a:lnTo>
                <a:lnTo>
                  <a:pt x="0" y="9562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79696" y="1505888"/>
            <a:ext cx="5089522" cy="6583693"/>
          </a:xfrm>
          <a:custGeom>
            <a:avLst/>
            <a:gdLst/>
            <a:ahLst/>
            <a:cxnLst/>
            <a:rect r="r" b="b" t="t" l="l"/>
            <a:pathLst>
              <a:path h="6583693" w="5089522">
                <a:moveTo>
                  <a:pt x="0" y="0"/>
                </a:moveTo>
                <a:lnTo>
                  <a:pt x="5089522" y="0"/>
                </a:lnTo>
                <a:lnTo>
                  <a:pt x="5089522" y="6583693"/>
                </a:lnTo>
                <a:lnTo>
                  <a:pt x="0" y="6583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7698" y="171754"/>
            <a:ext cx="5038139" cy="4099786"/>
          </a:xfrm>
          <a:custGeom>
            <a:avLst/>
            <a:gdLst/>
            <a:ahLst/>
            <a:cxnLst/>
            <a:rect r="r" b="b" t="t" l="l"/>
            <a:pathLst>
              <a:path h="4099786" w="5038139">
                <a:moveTo>
                  <a:pt x="0" y="0"/>
                </a:moveTo>
                <a:lnTo>
                  <a:pt x="5038140" y="0"/>
                </a:lnTo>
                <a:lnTo>
                  <a:pt x="5038140" y="4099786"/>
                </a:lnTo>
                <a:lnTo>
                  <a:pt x="0" y="409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80283" y="4422290"/>
            <a:ext cx="5607717" cy="6900121"/>
          </a:xfrm>
          <a:custGeom>
            <a:avLst/>
            <a:gdLst/>
            <a:ahLst/>
            <a:cxnLst/>
            <a:rect r="r" b="b" t="t" l="l"/>
            <a:pathLst>
              <a:path h="6900121" w="5607717">
                <a:moveTo>
                  <a:pt x="0" y="0"/>
                </a:moveTo>
                <a:lnTo>
                  <a:pt x="5607717" y="0"/>
                </a:lnTo>
                <a:lnTo>
                  <a:pt x="5607717" y="6900121"/>
                </a:lnTo>
                <a:lnTo>
                  <a:pt x="0" y="6900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4962483" cy="7360913"/>
          </a:xfrm>
          <a:custGeom>
            <a:avLst/>
            <a:gdLst/>
            <a:ahLst/>
            <a:cxnLst/>
            <a:rect r="r" b="b" t="t" l="l"/>
            <a:pathLst>
              <a:path h="7360913" w="4962483">
                <a:moveTo>
                  <a:pt x="0" y="0"/>
                </a:moveTo>
                <a:lnTo>
                  <a:pt x="4962483" y="0"/>
                </a:lnTo>
                <a:lnTo>
                  <a:pt x="4962483" y="7360913"/>
                </a:lnTo>
                <a:lnTo>
                  <a:pt x="0" y="7360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58363" y="1028700"/>
            <a:ext cx="4966878" cy="7360913"/>
          </a:xfrm>
          <a:custGeom>
            <a:avLst/>
            <a:gdLst/>
            <a:ahLst/>
            <a:cxnLst/>
            <a:rect r="r" b="b" t="t" l="l"/>
            <a:pathLst>
              <a:path h="7360913" w="4966878">
                <a:moveTo>
                  <a:pt x="0" y="0"/>
                </a:moveTo>
                <a:lnTo>
                  <a:pt x="4966878" y="0"/>
                </a:lnTo>
                <a:lnTo>
                  <a:pt x="4966878" y="7360913"/>
                </a:lnTo>
                <a:lnTo>
                  <a:pt x="0" y="7360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87637" y="8793480"/>
            <a:ext cx="1103546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2015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40917" y="8793480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2017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51137" y="-4406630"/>
            <a:ext cx="19495692" cy="16611892"/>
          </a:xfrm>
          <a:custGeom>
            <a:avLst/>
            <a:gdLst/>
            <a:ahLst/>
            <a:cxnLst/>
            <a:rect r="r" b="b" t="t" l="l"/>
            <a:pathLst>
              <a:path h="16611892" w="19495692">
                <a:moveTo>
                  <a:pt x="0" y="0"/>
                </a:moveTo>
                <a:lnTo>
                  <a:pt x="19495692" y="0"/>
                </a:lnTo>
                <a:lnTo>
                  <a:pt x="19495692" y="16611892"/>
                </a:lnTo>
                <a:lnTo>
                  <a:pt x="0" y="16611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627361" y="1902460"/>
            <a:ext cx="8960247" cy="642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Thriller de acción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  - Reservoir Dogs, Kill Bill1, Kil Bill 2,</a:t>
            </a:r>
          </a:p>
          <a:p>
            <a:pPr algn="ctr"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Thiller de acción y de terror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-  Death Proof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Thriller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 - Pulp Fiction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Thriller de drama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 - Jackie Brown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Western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 - Django Unchained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Bélico, Acción y comedia</a:t>
            </a:r>
            <a:r>
              <a:rPr lang="en-US" sz="2799">
                <a:solidFill>
                  <a:srgbClr val="000000"/>
                </a:solidFill>
                <a:latin typeface="Open Sans"/>
              </a:rPr>
              <a:t> - Inglourious Basterd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30793" y="0"/>
            <a:ext cx="4039791" cy="10287000"/>
          </a:xfrm>
          <a:custGeom>
            <a:avLst/>
            <a:gdLst/>
            <a:ahLst/>
            <a:cxnLst/>
            <a:rect r="r" b="b" t="t" l="l"/>
            <a:pathLst>
              <a:path h="10287000" w="4039791">
                <a:moveTo>
                  <a:pt x="0" y="0"/>
                </a:moveTo>
                <a:lnTo>
                  <a:pt x="4039791" y="0"/>
                </a:lnTo>
                <a:lnTo>
                  <a:pt x="40397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081613" cy="2543220"/>
          </a:xfrm>
          <a:custGeom>
            <a:avLst/>
            <a:gdLst/>
            <a:ahLst/>
            <a:cxnLst/>
            <a:rect r="r" b="b" t="t" l="l"/>
            <a:pathLst>
              <a:path h="2543220" w="6081613">
                <a:moveTo>
                  <a:pt x="0" y="0"/>
                </a:moveTo>
                <a:lnTo>
                  <a:pt x="6081613" y="0"/>
                </a:lnTo>
                <a:lnTo>
                  <a:pt x="6081613" y="2543220"/>
                </a:lnTo>
                <a:lnTo>
                  <a:pt x="0" y="254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977321"/>
            <a:ext cx="6081613" cy="3420907"/>
          </a:xfrm>
          <a:custGeom>
            <a:avLst/>
            <a:gdLst/>
            <a:ahLst/>
            <a:cxnLst/>
            <a:rect r="r" b="b" t="t" l="l"/>
            <a:pathLst>
              <a:path h="3420907" w="6081613">
                <a:moveTo>
                  <a:pt x="0" y="0"/>
                </a:moveTo>
                <a:lnTo>
                  <a:pt x="6081613" y="0"/>
                </a:lnTo>
                <a:lnTo>
                  <a:pt x="6081613" y="3420907"/>
                </a:lnTo>
                <a:lnTo>
                  <a:pt x="0" y="3420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836378"/>
            <a:ext cx="6137469" cy="3450622"/>
          </a:xfrm>
          <a:custGeom>
            <a:avLst/>
            <a:gdLst/>
            <a:ahLst/>
            <a:cxnLst/>
            <a:rect r="r" b="b" t="t" l="l"/>
            <a:pathLst>
              <a:path h="3450622" w="6137469">
                <a:moveTo>
                  <a:pt x="0" y="0"/>
                </a:moveTo>
                <a:lnTo>
                  <a:pt x="6137469" y="0"/>
                </a:lnTo>
                <a:lnTo>
                  <a:pt x="6137469" y="3450622"/>
                </a:lnTo>
                <a:lnTo>
                  <a:pt x="0" y="345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46916" y="0"/>
            <a:ext cx="11941084" cy="4991000"/>
          </a:xfrm>
          <a:custGeom>
            <a:avLst/>
            <a:gdLst/>
            <a:ahLst/>
            <a:cxnLst/>
            <a:rect r="r" b="b" t="t" l="l"/>
            <a:pathLst>
              <a:path h="4991000" w="11941084">
                <a:moveTo>
                  <a:pt x="0" y="0"/>
                </a:moveTo>
                <a:lnTo>
                  <a:pt x="11941084" y="0"/>
                </a:lnTo>
                <a:lnTo>
                  <a:pt x="11941084" y="4991000"/>
                </a:lnTo>
                <a:lnTo>
                  <a:pt x="0" y="499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46916" y="5223719"/>
            <a:ext cx="12151875" cy="5063281"/>
          </a:xfrm>
          <a:custGeom>
            <a:avLst/>
            <a:gdLst/>
            <a:ahLst/>
            <a:cxnLst/>
            <a:rect r="r" b="b" t="t" l="l"/>
            <a:pathLst>
              <a:path h="5063281" w="12151875">
                <a:moveTo>
                  <a:pt x="0" y="0"/>
                </a:moveTo>
                <a:lnTo>
                  <a:pt x="12151875" y="0"/>
                </a:lnTo>
                <a:lnTo>
                  <a:pt x="12151875" y="5063281"/>
                </a:lnTo>
                <a:lnTo>
                  <a:pt x="0" y="506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01158" y="-506901"/>
            <a:ext cx="19189158" cy="10793901"/>
          </a:xfrm>
          <a:custGeom>
            <a:avLst/>
            <a:gdLst/>
            <a:ahLst/>
            <a:cxnLst/>
            <a:rect r="r" b="b" t="t" l="l"/>
            <a:pathLst>
              <a:path h="10793901" w="19189158">
                <a:moveTo>
                  <a:pt x="0" y="0"/>
                </a:moveTo>
                <a:lnTo>
                  <a:pt x="19189158" y="0"/>
                </a:lnTo>
                <a:lnTo>
                  <a:pt x="19189158" y="10793901"/>
                </a:lnTo>
                <a:lnTo>
                  <a:pt x="0" y="10793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49753"/>
            <a:ext cx="12788029" cy="5395330"/>
          </a:xfrm>
          <a:custGeom>
            <a:avLst/>
            <a:gdLst/>
            <a:ahLst/>
            <a:cxnLst/>
            <a:rect r="r" b="b" t="t" l="l"/>
            <a:pathLst>
              <a:path h="5395330" w="12788029">
                <a:moveTo>
                  <a:pt x="0" y="0"/>
                </a:moveTo>
                <a:lnTo>
                  <a:pt x="12788029" y="0"/>
                </a:lnTo>
                <a:lnTo>
                  <a:pt x="12788029" y="5395330"/>
                </a:lnTo>
                <a:lnTo>
                  <a:pt x="0" y="5395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42917" y="0"/>
            <a:ext cx="6245083" cy="6245083"/>
          </a:xfrm>
          <a:custGeom>
            <a:avLst/>
            <a:gdLst/>
            <a:ahLst/>
            <a:cxnLst/>
            <a:rect r="r" b="b" t="t" l="l"/>
            <a:pathLst>
              <a:path h="6245083" w="6245083">
                <a:moveTo>
                  <a:pt x="0" y="0"/>
                </a:moveTo>
                <a:lnTo>
                  <a:pt x="6245083" y="0"/>
                </a:lnTo>
                <a:lnTo>
                  <a:pt x="6245083" y="6245083"/>
                </a:lnTo>
                <a:lnTo>
                  <a:pt x="0" y="6245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19791" y="5556242"/>
            <a:ext cx="7490547" cy="4986109"/>
          </a:xfrm>
          <a:custGeom>
            <a:avLst/>
            <a:gdLst/>
            <a:ahLst/>
            <a:cxnLst/>
            <a:rect r="r" b="b" t="t" l="l"/>
            <a:pathLst>
              <a:path h="4986109" w="7490547">
                <a:moveTo>
                  <a:pt x="0" y="0"/>
                </a:moveTo>
                <a:lnTo>
                  <a:pt x="7490547" y="0"/>
                </a:lnTo>
                <a:lnTo>
                  <a:pt x="7490547" y="4986109"/>
                </a:lnTo>
                <a:lnTo>
                  <a:pt x="0" y="498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8203" y="-495663"/>
            <a:ext cx="11770788" cy="11770788"/>
          </a:xfrm>
          <a:custGeom>
            <a:avLst/>
            <a:gdLst/>
            <a:ahLst/>
            <a:cxnLst/>
            <a:rect r="r" b="b" t="t" l="l"/>
            <a:pathLst>
              <a:path h="11770788" w="11770788">
                <a:moveTo>
                  <a:pt x="0" y="0"/>
                </a:moveTo>
                <a:lnTo>
                  <a:pt x="11770788" y="0"/>
                </a:lnTo>
                <a:lnTo>
                  <a:pt x="11770788" y="11770788"/>
                </a:lnTo>
                <a:lnTo>
                  <a:pt x="0" y="11770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13698" y="1620699"/>
            <a:ext cx="7045602" cy="7045602"/>
          </a:xfrm>
          <a:custGeom>
            <a:avLst/>
            <a:gdLst/>
            <a:ahLst/>
            <a:cxnLst/>
            <a:rect r="r" b="b" t="t" l="l"/>
            <a:pathLst>
              <a:path h="7045602" w="7045602">
                <a:moveTo>
                  <a:pt x="0" y="0"/>
                </a:moveTo>
                <a:lnTo>
                  <a:pt x="7045602" y="0"/>
                </a:lnTo>
                <a:lnTo>
                  <a:pt x="7045602" y="7045602"/>
                </a:lnTo>
                <a:lnTo>
                  <a:pt x="0" y="704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817" y="4774863"/>
            <a:ext cx="9799355" cy="5512137"/>
          </a:xfrm>
          <a:custGeom>
            <a:avLst/>
            <a:gdLst/>
            <a:ahLst/>
            <a:cxnLst/>
            <a:rect r="r" b="b" t="t" l="l"/>
            <a:pathLst>
              <a:path h="5512137" w="9799355">
                <a:moveTo>
                  <a:pt x="0" y="0"/>
                </a:moveTo>
                <a:lnTo>
                  <a:pt x="9799355" y="0"/>
                </a:lnTo>
                <a:lnTo>
                  <a:pt x="9799355" y="5512137"/>
                </a:lnTo>
                <a:lnTo>
                  <a:pt x="0" y="5512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18465" y="0"/>
            <a:ext cx="7555936" cy="4854689"/>
          </a:xfrm>
          <a:custGeom>
            <a:avLst/>
            <a:gdLst/>
            <a:ahLst/>
            <a:cxnLst/>
            <a:rect r="r" b="b" t="t" l="l"/>
            <a:pathLst>
              <a:path h="4854689" w="7555936">
                <a:moveTo>
                  <a:pt x="0" y="0"/>
                </a:moveTo>
                <a:lnTo>
                  <a:pt x="7555937" y="0"/>
                </a:lnTo>
                <a:lnTo>
                  <a:pt x="7555937" y="4854689"/>
                </a:lnTo>
                <a:lnTo>
                  <a:pt x="0" y="4854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6224" y="-85097"/>
            <a:ext cx="7404689" cy="4939786"/>
          </a:xfrm>
          <a:custGeom>
            <a:avLst/>
            <a:gdLst/>
            <a:ahLst/>
            <a:cxnLst/>
            <a:rect r="r" b="b" t="t" l="l"/>
            <a:pathLst>
              <a:path h="4939786" w="7404689">
                <a:moveTo>
                  <a:pt x="0" y="0"/>
                </a:moveTo>
                <a:lnTo>
                  <a:pt x="7404689" y="0"/>
                </a:lnTo>
                <a:lnTo>
                  <a:pt x="7404689" y="4939786"/>
                </a:lnTo>
                <a:lnTo>
                  <a:pt x="0" y="493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05172" y="4854689"/>
            <a:ext cx="4175028" cy="5432311"/>
          </a:xfrm>
          <a:custGeom>
            <a:avLst/>
            <a:gdLst/>
            <a:ahLst/>
            <a:cxnLst/>
            <a:rect r="r" b="b" t="t" l="l"/>
            <a:pathLst>
              <a:path h="5432311" w="4175028">
                <a:moveTo>
                  <a:pt x="0" y="0"/>
                </a:moveTo>
                <a:lnTo>
                  <a:pt x="4175028" y="0"/>
                </a:lnTo>
                <a:lnTo>
                  <a:pt x="4175028" y="5432311"/>
                </a:lnTo>
                <a:lnTo>
                  <a:pt x="0" y="5432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7774" y="0"/>
            <a:ext cx="4507454" cy="5863212"/>
          </a:xfrm>
          <a:custGeom>
            <a:avLst/>
            <a:gdLst/>
            <a:ahLst/>
            <a:cxnLst/>
            <a:rect r="r" b="b" t="t" l="l"/>
            <a:pathLst>
              <a:path h="5863212" w="4507454">
                <a:moveTo>
                  <a:pt x="0" y="0"/>
                </a:moveTo>
                <a:lnTo>
                  <a:pt x="4507454" y="0"/>
                </a:lnTo>
                <a:lnTo>
                  <a:pt x="4507454" y="5863212"/>
                </a:lnTo>
                <a:lnTo>
                  <a:pt x="0" y="5863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80200" y="4854689"/>
            <a:ext cx="4175028" cy="5432311"/>
          </a:xfrm>
          <a:custGeom>
            <a:avLst/>
            <a:gdLst/>
            <a:ahLst/>
            <a:cxnLst/>
            <a:rect r="r" b="b" t="t" l="l"/>
            <a:pathLst>
              <a:path h="5432311" w="4175028">
                <a:moveTo>
                  <a:pt x="0" y="0"/>
                </a:moveTo>
                <a:lnTo>
                  <a:pt x="4175028" y="0"/>
                </a:lnTo>
                <a:lnTo>
                  <a:pt x="4175028" y="5432311"/>
                </a:lnTo>
                <a:lnTo>
                  <a:pt x="0" y="54323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206448" cy="5603465"/>
          </a:xfrm>
          <a:custGeom>
            <a:avLst/>
            <a:gdLst/>
            <a:ahLst/>
            <a:cxnLst/>
            <a:rect r="r" b="b" t="t" l="l"/>
            <a:pathLst>
              <a:path h="5603465" w="8206448">
                <a:moveTo>
                  <a:pt x="0" y="0"/>
                </a:moveTo>
                <a:lnTo>
                  <a:pt x="8206448" y="0"/>
                </a:lnTo>
                <a:lnTo>
                  <a:pt x="8206448" y="5603465"/>
                </a:lnTo>
                <a:lnTo>
                  <a:pt x="0" y="5603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06448" y="233506"/>
            <a:ext cx="9745948" cy="5880983"/>
          </a:xfrm>
          <a:custGeom>
            <a:avLst/>
            <a:gdLst/>
            <a:ahLst/>
            <a:cxnLst/>
            <a:rect r="r" b="b" t="t" l="l"/>
            <a:pathLst>
              <a:path h="5880983" w="9745948">
                <a:moveTo>
                  <a:pt x="0" y="0"/>
                </a:moveTo>
                <a:lnTo>
                  <a:pt x="9745948" y="0"/>
                </a:lnTo>
                <a:lnTo>
                  <a:pt x="9745948" y="5880984"/>
                </a:lnTo>
                <a:lnTo>
                  <a:pt x="0" y="588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78785" y="6152643"/>
            <a:ext cx="5001273" cy="3746127"/>
          </a:xfrm>
          <a:custGeom>
            <a:avLst/>
            <a:gdLst/>
            <a:ahLst/>
            <a:cxnLst/>
            <a:rect r="r" b="b" t="t" l="l"/>
            <a:pathLst>
              <a:path h="3746127" w="5001273">
                <a:moveTo>
                  <a:pt x="0" y="0"/>
                </a:moveTo>
                <a:lnTo>
                  <a:pt x="5001273" y="0"/>
                </a:lnTo>
                <a:lnTo>
                  <a:pt x="5001273" y="3746127"/>
                </a:lnTo>
                <a:lnTo>
                  <a:pt x="0" y="3746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008" y="5764413"/>
            <a:ext cx="7954432" cy="4522587"/>
          </a:xfrm>
          <a:custGeom>
            <a:avLst/>
            <a:gdLst/>
            <a:ahLst/>
            <a:cxnLst/>
            <a:rect r="r" b="b" t="t" l="l"/>
            <a:pathLst>
              <a:path h="4522587" w="7954432">
                <a:moveTo>
                  <a:pt x="0" y="0"/>
                </a:moveTo>
                <a:lnTo>
                  <a:pt x="7954432" y="0"/>
                </a:lnTo>
                <a:lnTo>
                  <a:pt x="7954432" y="4522587"/>
                </a:lnTo>
                <a:lnTo>
                  <a:pt x="0" y="4522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113" y="281482"/>
            <a:ext cx="8643588" cy="4862018"/>
          </a:xfrm>
          <a:custGeom>
            <a:avLst/>
            <a:gdLst/>
            <a:ahLst/>
            <a:cxnLst/>
            <a:rect r="r" b="b" t="t" l="l"/>
            <a:pathLst>
              <a:path h="4862018" w="8643588">
                <a:moveTo>
                  <a:pt x="0" y="0"/>
                </a:moveTo>
                <a:lnTo>
                  <a:pt x="8643588" y="0"/>
                </a:lnTo>
                <a:lnTo>
                  <a:pt x="8643588" y="4862018"/>
                </a:lnTo>
                <a:lnTo>
                  <a:pt x="0" y="486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281482"/>
            <a:ext cx="9006925" cy="4862018"/>
          </a:xfrm>
          <a:custGeom>
            <a:avLst/>
            <a:gdLst/>
            <a:ahLst/>
            <a:cxnLst/>
            <a:rect r="r" b="b" t="t" l="l"/>
            <a:pathLst>
              <a:path h="4862018" w="9006925">
                <a:moveTo>
                  <a:pt x="0" y="0"/>
                </a:moveTo>
                <a:lnTo>
                  <a:pt x="9006925" y="0"/>
                </a:lnTo>
                <a:lnTo>
                  <a:pt x="9006925" y="4862018"/>
                </a:lnTo>
                <a:lnTo>
                  <a:pt x="0" y="486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96340" y="5261335"/>
            <a:ext cx="7295321" cy="5025665"/>
          </a:xfrm>
          <a:custGeom>
            <a:avLst/>
            <a:gdLst/>
            <a:ahLst/>
            <a:cxnLst/>
            <a:rect r="r" b="b" t="t" l="l"/>
            <a:pathLst>
              <a:path h="5025665" w="7295321">
                <a:moveTo>
                  <a:pt x="0" y="0"/>
                </a:moveTo>
                <a:lnTo>
                  <a:pt x="7295320" y="0"/>
                </a:lnTo>
                <a:lnTo>
                  <a:pt x="7295320" y="5025665"/>
                </a:lnTo>
                <a:lnTo>
                  <a:pt x="0" y="5025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97692" y="5367458"/>
            <a:ext cx="3363925" cy="4554754"/>
          </a:xfrm>
          <a:custGeom>
            <a:avLst/>
            <a:gdLst/>
            <a:ahLst/>
            <a:cxnLst/>
            <a:rect r="r" b="b" t="t" l="l"/>
            <a:pathLst>
              <a:path h="4554754" w="3363925">
                <a:moveTo>
                  <a:pt x="0" y="0"/>
                </a:moveTo>
                <a:lnTo>
                  <a:pt x="3363925" y="0"/>
                </a:lnTo>
                <a:lnTo>
                  <a:pt x="3363925" y="4554755"/>
                </a:lnTo>
                <a:lnTo>
                  <a:pt x="0" y="45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8857" y="2346194"/>
            <a:ext cx="10975774" cy="7940806"/>
          </a:xfrm>
          <a:custGeom>
            <a:avLst/>
            <a:gdLst/>
            <a:ahLst/>
            <a:cxnLst/>
            <a:rect r="r" b="b" t="t" l="l"/>
            <a:pathLst>
              <a:path h="7940806" w="10975774">
                <a:moveTo>
                  <a:pt x="0" y="0"/>
                </a:moveTo>
                <a:lnTo>
                  <a:pt x="10975774" y="0"/>
                </a:lnTo>
                <a:lnTo>
                  <a:pt x="10975774" y="7940806"/>
                </a:lnTo>
                <a:lnTo>
                  <a:pt x="0" y="79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77321" y="-5109"/>
            <a:ext cx="7116403" cy="5148609"/>
          </a:xfrm>
          <a:custGeom>
            <a:avLst/>
            <a:gdLst/>
            <a:ahLst/>
            <a:cxnLst/>
            <a:rect r="r" b="b" t="t" l="l"/>
            <a:pathLst>
              <a:path h="5148609" w="7116403">
                <a:moveTo>
                  <a:pt x="0" y="0"/>
                </a:moveTo>
                <a:lnTo>
                  <a:pt x="7116403" y="0"/>
                </a:lnTo>
                <a:lnTo>
                  <a:pt x="7116403" y="5148609"/>
                </a:lnTo>
                <a:lnTo>
                  <a:pt x="0" y="5148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59153"/>
            <a:ext cx="12338249" cy="390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 Bold"/>
              </a:rPr>
              <a:t>Bibliografía</a:t>
            </a:r>
          </a:p>
          <a:p>
            <a:pPr>
              <a:lnSpc>
                <a:spcPts val="3779"/>
              </a:lnSpc>
            </a:pP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 Bold"/>
              </a:rPr>
              <a:t>Escenas icónicas</a:t>
            </a:r>
          </a:p>
          <a:p>
            <a:pPr>
              <a:lnSpc>
                <a:spcPts val="3779"/>
              </a:lnSpc>
            </a:pP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Escena Django cuando Leonardo Dicaprio se corta la mano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https://www.youtube.com/watch?v=hglyRJXCNCM&amp;ab_channel=JohnMaverick</a:t>
            </a:r>
          </a:p>
          <a:p>
            <a:pPr>
              <a:lnSpc>
                <a:spcPts val="2274"/>
              </a:lnSpc>
            </a:pPr>
          </a:p>
          <a:p>
            <a:pPr>
              <a:lnSpc>
                <a:spcPts val="2274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930015"/>
            <a:ext cx="14062733" cy="52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Escena Pulp Fiction baile Uma Thurman y John Travolta https://www.youtube.com/watch?v=7p-Z2TmvKvY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Escena Reservoir Dogs “Stuck in the middle with you” Señor Rubio torturando a un oficial de policía https://www.youtube.com/watch?v=JCDUjwSMcoA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-Quick zoom/ crash zoom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https://www.youtube.com/watch?v=UQROQ8NJ954&amp;ab_channel=YuriTuena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-Traveling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https://www.youtube.com/watch?v=f7lihWzWwmA&amp;ab_channel=P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500277" cy="10406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51927" y="-148"/>
            <a:ext cx="3165570" cy="3094469"/>
          </a:xfrm>
          <a:custGeom>
            <a:avLst/>
            <a:gdLst/>
            <a:ahLst/>
            <a:cxnLst/>
            <a:rect r="r" b="b" t="t" l="l"/>
            <a:pathLst>
              <a:path h="3094469" w="3165570">
                <a:moveTo>
                  <a:pt x="0" y="0"/>
                </a:moveTo>
                <a:lnTo>
                  <a:pt x="3165570" y="0"/>
                </a:lnTo>
                <a:lnTo>
                  <a:pt x="3165570" y="3094469"/>
                </a:lnTo>
                <a:lnTo>
                  <a:pt x="0" y="309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52373" y="0"/>
            <a:ext cx="3482320" cy="3109215"/>
          </a:xfrm>
          <a:custGeom>
            <a:avLst/>
            <a:gdLst/>
            <a:ahLst/>
            <a:cxnLst/>
            <a:rect r="r" b="b" t="t" l="l"/>
            <a:pathLst>
              <a:path h="3109215" w="3482320">
                <a:moveTo>
                  <a:pt x="0" y="0"/>
                </a:moveTo>
                <a:lnTo>
                  <a:pt x="3482321" y="0"/>
                </a:lnTo>
                <a:lnTo>
                  <a:pt x="3482321" y="3109215"/>
                </a:lnTo>
                <a:lnTo>
                  <a:pt x="0" y="310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6198" y="7092720"/>
            <a:ext cx="2518808" cy="3561207"/>
          </a:xfrm>
          <a:custGeom>
            <a:avLst/>
            <a:gdLst/>
            <a:ahLst/>
            <a:cxnLst/>
            <a:rect r="r" b="b" t="t" l="l"/>
            <a:pathLst>
              <a:path h="3561207" w="2518808">
                <a:moveTo>
                  <a:pt x="0" y="0"/>
                </a:moveTo>
                <a:lnTo>
                  <a:pt x="2518808" y="0"/>
                </a:lnTo>
                <a:lnTo>
                  <a:pt x="2518808" y="3561208"/>
                </a:lnTo>
                <a:lnTo>
                  <a:pt x="0" y="356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787088" y="7936293"/>
            <a:ext cx="3631576" cy="2357254"/>
          </a:xfrm>
          <a:custGeom>
            <a:avLst/>
            <a:gdLst/>
            <a:ahLst/>
            <a:cxnLst/>
            <a:rect r="r" b="b" t="t" l="l"/>
            <a:pathLst>
              <a:path h="2357254" w="3631576">
                <a:moveTo>
                  <a:pt x="0" y="0"/>
                </a:moveTo>
                <a:lnTo>
                  <a:pt x="3631576" y="0"/>
                </a:lnTo>
                <a:lnTo>
                  <a:pt x="3631576" y="2357254"/>
                </a:lnTo>
                <a:lnTo>
                  <a:pt x="0" y="2357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71025" y="5059286"/>
            <a:ext cx="4077083" cy="2718056"/>
          </a:xfrm>
          <a:custGeom>
            <a:avLst/>
            <a:gdLst/>
            <a:ahLst/>
            <a:cxnLst/>
            <a:rect r="r" b="b" t="t" l="l"/>
            <a:pathLst>
              <a:path h="2718056" w="4077083">
                <a:moveTo>
                  <a:pt x="0" y="0"/>
                </a:moveTo>
                <a:lnTo>
                  <a:pt x="4077083" y="0"/>
                </a:lnTo>
                <a:lnTo>
                  <a:pt x="4077083" y="2718055"/>
                </a:lnTo>
                <a:lnTo>
                  <a:pt x="0" y="2718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134694" y="0"/>
            <a:ext cx="3404394" cy="4539192"/>
          </a:xfrm>
          <a:custGeom>
            <a:avLst/>
            <a:gdLst/>
            <a:ahLst/>
            <a:cxnLst/>
            <a:rect r="r" b="b" t="t" l="l"/>
            <a:pathLst>
              <a:path h="4539192" w="3404394">
                <a:moveTo>
                  <a:pt x="0" y="0"/>
                </a:moveTo>
                <a:lnTo>
                  <a:pt x="3404394" y="0"/>
                </a:lnTo>
                <a:lnTo>
                  <a:pt x="3404394" y="4539192"/>
                </a:lnTo>
                <a:lnTo>
                  <a:pt x="0" y="453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601027" y="-70950"/>
            <a:ext cx="2386088" cy="3574663"/>
          </a:xfrm>
          <a:custGeom>
            <a:avLst/>
            <a:gdLst/>
            <a:ahLst/>
            <a:cxnLst/>
            <a:rect r="r" b="b" t="t" l="l"/>
            <a:pathLst>
              <a:path h="3574663" w="2386088">
                <a:moveTo>
                  <a:pt x="0" y="0"/>
                </a:moveTo>
                <a:lnTo>
                  <a:pt x="2386088" y="0"/>
                </a:lnTo>
                <a:lnTo>
                  <a:pt x="2386088" y="3574663"/>
                </a:lnTo>
                <a:lnTo>
                  <a:pt x="0" y="3574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98034" y="2356625"/>
            <a:ext cx="4011715" cy="3008786"/>
          </a:xfrm>
          <a:custGeom>
            <a:avLst/>
            <a:gdLst/>
            <a:ahLst/>
            <a:cxnLst/>
            <a:rect r="r" b="b" t="t" l="l"/>
            <a:pathLst>
              <a:path h="3008786" w="4011715">
                <a:moveTo>
                  <a:pt x="0" y="0"/>
                </a:moveTo>
                <a:lnTo>
                  <a:pt x="4011716" y="0"/>
                </a:lnTo>
                <a:lnTo>
                  <a:pt x="4011716" y="3008786"/>
                </a:lnTo>
                <a:lnTo>
                  <a:pt x="0" y="30087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997019" y="-148"/>
            <a:ext cx="5598046" cy="3109363"/>
          </a:xfrm>
          <a:custGeom>
            <a:avLst/>
            <a:gdLst/>
            <a:ahLst/>
            <a:cxnLst/>
            <a:rect r="r" b="b" t="t" l="l"/>
            <a:pathLst>
              <a:path h="3109363" w="5598046">
                <a:moveTo>
                  <a:pt x="0" y="0"/>
                </a:moveTo>
                <a:lnTo>
                  <a:pt x="5598046" y="0"/>
                </a:lnTo>
                <a:lnTo>
                  <a:pt x="5598046" y="3109363"/>
                </a:lnTo>
                <a:lnTo>
                  <a:pt x="0" y="3109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31462" y="2969101"/>
            <a:ext cx="3037660" cy="2998283"/>
          </a:xfrm>
          <a:custGeom>
            <a:avLst/>
            <a:gdLst/>
            <a:ahLst/>
            <a:cxnLst/>
            <a:rect r="r" b="b" t="t" l="l"/>
            <a:pathLst>
              <a:path h="2998283" w="3037660">
                <a:moveTo>
                  <a:pt x="0" y="0"/>
                </a:moveTo>
                <a:lnTo>
                  <a:pt x="3037660" y="0"/>
                </a:lnTo>
                <a:lnTo>
                  <a:pt x="3037660" y="2998283"/>
                </a:lnTo>
                <a:lnTo>
                  <a:pt x="0" y="2998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213913" y="4758046"/>
            <a:ext cx="4031127" cy="2418676"/>
          </a:xfrm>
          <a:custGeom>
            <a:avLst/>
            <a:gdLst/>
            <a:ahLst/>
            <a:cxnLst/>
            <a:rect r="r" b="b" t="t" l="l"/>
            <a:pathLst>
              <a:path h="2418676" w="4031127">
                <a:moveTo>
                  <a:pt x="0" y="0"/>
                </a:moveTo>
                <a:lnTo>
                  <a:pt x="4031127" y="0"/>
                </a:lnTo>
                <a:lnTo>
                  <a:pt x="4031127" y="2418676"/>
                </a:lnTo>
                <a:lnTo>
                  <a:pt x="0" y="2418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82508" y="5676378"/>
            <a:ext cx="2888707" cy="2300740"/>
          </a:xfrm>
          <a:custGeom>
            <a:avLst/>
            <a:gdLst/>
            <a:ahLst/>
            <a:cxnLst/>
            <a:rect r="r" b="b" t="t" l="l"/>
            <a:pathLst>
              <a:path h="2300740" w="2888707">
                <a:moveTo>
                  <a:pt x="0" y="0"/>
                </a:moveTo>
                <a:lnTo>
                  <a:pt x="2888706" y="0"/>
                </a:lnTo>
                <a:lnTo>
                  <a:pt x="2888706" y="2300740"/>
                </a:lnTo>
                <a:lnTo>
                  <a:pt x="0" y="23007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94071" y="7092720"/>
            <a:ext cx="2684496" cy="3701779"/>
          </a:xfrm>
          <a:custGeom>
            <a:avLst/>
            <a:gdLst/>
            <a:ahLst/>
            <a:cxnLst/>
            <a:rect r="r" b="b" t="t" l="l"/>
            <a:pathLst>
              <a:path h="3701779" w="2684496">
                <a:moveTo>
                  <a:pt x="0" y="0"/>
                </a:moveTo>
                <a:lnTo>
                  <a:pt x="2684496" y="0"/>
                </a:lnTo>
                <a:lnTo>
                  <a:pt x="2684496" y="3701779"/>
                </a:lnTo>
                <a:lnTo>
                  <a:pt x="0" y="3701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404521" y="6540105"/>
            <a:ext cx="3088371" cy="4115254"/>
          </a:xfrm>
          <a:custGeom>
            <a:avLst/>
            <a:gdLst/>
            <a:ahLst/>
            <a:cxnLst/>
            <a:rect r="r" b="b" t="t" l="l"/>
            <a:pathLst>
              <a:path h="4115254" w="3088371">
                <a:moveTo>
                  <a:pt x="0" y="0"/>
                </a:moveTo>
                <a:lnTo>
                  <a:pt x="3088371" y="0"/>
                </a:lnTo>
                <a:lnTo>
                  <a:pt x="3088371" y="4115254"/>
                </a:lnTo>
                <a:lnTo>
                  <a:pt x="0" y="41152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881876" y="-369367"/>
            <a:ext cx="2832074" cy="3463688"/>
          </a:xfrm>
          <a:custGeom>
            <a:avLst/>
            <a:gdLst/>
            <a:ahLst/>
            <a:cxnLst/>
            <a:rect r="r" b="b" t="t" l="l"/>
            <a:pathLst>
              <a:path h="3463688" w="2832074">
                <a:moveTo>
                  <a:pt x="0" y="0"/>
                </a:moveTo>
                <a:lnTo>
                  <a:pt x="2832074" y="0"/>
                </a:lnTo>
                <a:lnTo>
                  <a:pt x="2832074" y="3463688"/>
                </a:lnTo>
                <a:lnTo>
                  <a:pt x="0" y="34636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52373" y="7405184"/>
            <a:ext cx="3914386" cy="2936280"/>
          </a:xfrm>
          <a:custGeom>
            <a:avLst/>
            <a:gdLst/>
            <a:ahLst/>
            <a:cxnLst/>
            <a:rect r="r" b="b" t="t" l="l"/>
            <a:pathLst>
              <a:path h="2936280" w="3914386">
                <a:moveTo>
                  <a:pt x="0" y="0"/>
                </a:moveTo>
                <a:lnTo>
                  <a:pt x="3914387" y="0"/>
                </a:lnTo>
                <a:lnTo>
                  <a:pt x="3914387" y="2936280"/>
                </a:lnTo>
                <a:lnTo>
                  <a:pt x="0" y="2936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015750" y="7247331"/>
            <a:ext cx="3837927" cy="3137270"/>
          </a:xfrm>
          <a:custGeom>
            <a:avLst/>
            <a:gdLst/>
            <a:ahLst/>
            <a:cxnLst/>
            <a:rect r="r" b="b" t="t" l="l"/>
            <a:pathLst>
              <a:path h="3137270" w="3837927">
                <a:moveTo>
                  <a:pt x="0" y="0"/>
                </a:moveTo>
                <a:lnTo>
                  <a:pt x="3837927" y="0"/>
                </a:lnTo>
                <a:lnTo>
                  <a:pt x="3837927" y="3137270"/>
                </a:lnTo>
                <a:lnTo>
                  <a:pt x="0" y="31372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652373" y="3109215"/>
            <a:ext cx="3541346" cy="1992007"/>
          </a:xfrm>
          <a:custGeom>
            <a:avLst/>
            <a:gdLst/>
            <a:ahLst/>
            <a:cxnLst/>
            <a:rect r="r" b="b" t="t" l="l"/>
            <a:pathLst>
              <a:path h="1992007" w="3541346">
                <a:moveTo>
                  <a:pt x="0" y="0"/>
                </a:moveTo>
                <a:lnTo>
                  <a:pt x="3541346" y="0"/>
                </a:lnTo>
                <a:lnTo>
                  <a:pt x="3541346" y="1992007"/>
                </a:lnTo>
                <a:lnTo>
                  <a:pt x="0" y="1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997386" y="4105218"/>
            <a:ext cx="3290614" cy="3216704"/>
          </a:xfrm>
          <a:custGeom>
            <a:avLst/>
            <a:gdLst/>
            <a:ahLst/>
            <a:cxnLst/>
            <a:rect r="r" b="b" t="t" l="l"/>
            <a:pathLst>
              <a:path h="3216704" w="3290614">
                <a:moveTo>
                  <a:pt x="0" y="0"/>
                </a:moveTo>
                <a:lnTo>
                  <a:pt x="3290614" y="0"/>
                </a:lnTo>
                <a:lnTo>
                  <a:pt x="3290614" y="3216704"/>
                </a:lnTo>
                <a:lnTo>
                  <a:pt x="0" y="321670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654773" y="3109215"/>
            <a:ext cx="5997600" cy="3998400"/>
          </a:xfrm>
          <a:custGeom>
            <a:avLst/>
            <a:gdLst/>
            <a:ahLst/>
            <a:cxnLst/>
            <a:rect r="r" b="b" t="t" l="l"/>
            <a:pathLst>
              <a:path h="3998400" w="5997600">
                <a:moveTo>
                  <a:pt x="0" y="0"/>
                </a:moveTo>
                <a:lnTo>
                  <a:pt x="5997600" y="0"/>
                </a:lnTo>
                <a:lnTo>
                  <a:pt x="5997600" y="3998400"/>
                </a:lnTo>
                <a:lnTo>
                  <a:pt x="0" y="3998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829039" y="7092720"/>
            <a:ext cx="2405400" cy="3573737"/>
          </a:xfrm>
          <a:custGeom>
            <a:avLst/>
            <a:gdLst/>
            <a:ahLst/>
            <a:cxnLst/>
            <a:rect r="r" b="b" t="t" l="l"/>
            <a:pathLst>
              <a:path h="3573737" w="2405400">
                <a:moveTo>
                  <a:pt x="0" y="0"/>
                </a:moveTo>
                <a:lnTo>
                  <a:pt x="2405400" y="0"/>
                </a:lnTo>
                <a:lnTo>
                  <a:pt x="2405400" y="3573737"/>
                </a:lnTo>
                <a:lnTo>
                  <a:pt x="0" y="35737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32862" y="413309"/>
            <a:ext cx="13912327" cy="9460383"/>
          </a:xfrm>
          <a:custGeom>
            <a:avLst/>
            <a:gdLst/>
            <a:ahLst/>
            <a:cxnLst/>
            <a:rect r="r" b="b" t="t" l="l"/>
            <a:pathLst>
              <a:path h="9460383" w="13912327">
                <a:moveTo>
                  <a:pt x="0" y="0"/>
                </a:moveTo>
                <a:lnTo>
                  <a:pt x="13912327" y="0"/>
                </a:lnTo>
                <a:lnTo>
                  <a:pt x="13912327" y="9460382"/>
                </a:lnTo>
                <a:lnTo>
                  <a:pt x="0" y="9460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6809" y="2730486"/>
            <a:ext cx="5488349" cy="3986019"/>
          </a:xfrm>
          <a:custGeom>
            <a:avLst/>
            <a:gdLst/>
            <a:ahLst/>
            <a:cxnLst/>
            <a:rect r="r" b="b" t="t" l="l"/>
            <a:pathLst>
              <a:path h="3986019" w="5488349">
                <a:moveTo>
                  <a:pt x="0" y="0"/>
                </a:moveTo>
                <a:lnTo>
                  <a:pt x="5488349" y="0"/>
                </a:lnTo>
                <a:lnTo>
                  <a:pt x="5488349" y="3986019"/>
                </a:lnTo>
                <a:lnTo>
                  <a:pt x="0" y="398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91940" y="1708866"/>
            <a:ext cx="9525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5063"/>
            <a:ext cx="7778859" cy="5188563"/>
          </a:xfrm>
          <a:custGeom>
            <a:avLst/>
            <a:gdLst/>
            <a:ahLst/>
            <a:cxnLst/>
            <a:rect r="r" b="b" t="t" l="l"/>
            <a:pathLst>
              <a:path h="5188563" w="7778859">
                <a:moveTo>
                  <a:pt x="0" y="0"/>
                </a:moveTo>
                <a:lnTo>
                  <a:pt x="7778859" y="0"/>
                </a:lnTo>
                <a:lnTo>
                  <a:pt x="7778859" y="5188563"/>
                </a:lnTo>
                <a:lnTo>
                  <a:pt x="0" y="5188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2361" y="5455038"/>
            <a:ext cx="8111220" cy="5237027"/>
          </a:xfrm>
          <a:custGeom>
            <a:avLst/>
            <a:gdLst/>
            <a:ahLst/>
            <a:cxnLst/>
            <a:rect r="r" b="b" t="t" l="l"/>
            <a:pathLst>
              <a:path h="5237027" w="8111220">
                <a:moveTo>
                  <a:pt x="0" y="0"/>
                </a:moveTo>
                <a:lnTo>
                  <a:pt x="8111220" y="0"/>
                </a:lnTo>
                <a:lnTo>
                  <a:pt x="8111220" y="5237027"/>
                </a:lnTo>
                <a:lnTo>
                  <a:pt x="0" y="5237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63333" y="2857500"/>
            <a:ext cx="9144000" cy="4572000"/>
          </a:xfrm>
          <a:custGeom>
            <a:avLst/>
            <a:gdLst/>
            <a:ahLst/>
            <a:cxnLst/>
            <a:rect r="r" b="b" t="t" l="l"/>
            <a:pathLst>
              <a:path h="4572000" w="9144000"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10252" y="4623626"/>
            <a:ext cx="6173234" cy="4634674"/>
          </a:xfrm>
          <a:custGeom>
            <a:avLst/>
            <a:gdLst/>
            <a:ahLst/>
            <a:cxnLst/>
            <a:rect r="r" b="b" t="t" l="l"/>
            <a:pathLst>
              <a:path h="4634674" w="6173234">
                <a:moveTo>
                  <a:pt x="0" y="0"/>
                </a:moveTo>
                <a:lnTo>
                  <a:pt x="6173234" y="0"/>
                </a:lnTo>
                <a:lnTo>
                  <a:pt x="6173234" y="4634674"/>
                </a:lnTo>
                <a:lnTo>
                  <a:pt x="0" y="463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8" t="0" r="-446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64636" y="369528"/>
            <a:ext cx="6318850" cy="3559619"/>
          </a:xfrm>
          <a:custGeom>
            <a:avLst/>
            <a:gdLst/>
            <a:ahLst/>
            <a:cxnLst/>
            <a:rect r="r" b="b" t="t" l="l"/>
            <a:pathLst>
              <a:path h="3559619" w="6318850">
                <a:moveTo>
                  <a:pt x="0" y="0"/>
                </a:moveTo>
                <a:lnTo>
                  <a:pt x="6318850" y="0"/>
                </a:lnTo>
                <a:lnTo>
                  <a:pt x="6318850" y="3559618"/>
                </a:lnTo>
                <a:lnTo>
                  <a:pt x="0" y="355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3381" y="1526268"/>
            <a:ext cx="9636068" cy="7234464"/>
          </a:xfrm>
          <a:custGeom>
            <a:avLst/>
            <a:gdLst/>
            <a:ahLst/>
            <a:cxnLst/>
            <a:rect r="r" b="b" t="t" l="l"/>
            <a:pathLst>
              <a:path h="7234464" w="9636068">
                <a:moveTo>
                  <a:pt x="0" y="0"/>
                </a:moveTo>
                <a:lnTo>
                  <a:pt x="9636069" y="0"/>
                </a:lnTo>
                <a:lnTo>
                  <a:pt x="9636069" y="7234464"/>
                </a:lnTo>
                <a:lnTo>
                  <a:pt x="0" y="7234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30370"/>
            <a:ext cx="18288000" cy="12207240"/>
          </a:xfrm>
          <a:custGeom>
            <a:avLst/>
            <a:gdLst/>
            <a:ahLst/>
            <a:cxnLst/>
            <a:rect r="r" b="b" t="t" l="l"/>
            <a:pathLst>
              <a:path h="12207240" w="1828800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302" y="1118026"/>
            <a:ext cx="5808515" cy="7528769"/>
          </a:xfrm>
          <a:custGeom>
            <a:avLst/>
            <a:gdLst/>
            <a:ahLst/>
            <a:cxnLst/>
            <a:rect r="r" b="b" t="t" l="l"/>
            <a:pathLst>
              <a:path h="7528769" w="5808515">
                <a:moveTo>
                  <a:pt x="0" y="0"/>
                </a:moveTo>
                <a:lnTo>
                  <a:pt x="5808514" y="0"/>
                </a:lnTo>
                <a:lnTo>
                  <a:pt x="5808514" y="7528769"/>
                </a:lnTo>
                <a:lnTo>
                  <a:pt x="0" y="752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83745" y="1118026"/>
            <a:ext cx="5506757" cy="7528769"/>
          </a:xfrm>
          <a:custGeom>
            <a:avLst/>
            <a:gdLst/>
            <a:ahLst/>
            <a:cxnLst/>
            <a:rect r="r" b="b" t="t" l="l"/>
            <a:pathLst>
              <a:path h="7528769" w="5506757">
                <a:moveTo>
                  <a:pt x="0" y="0"/>
                </a:moveTo>
                <a:lnTo>
                  <a:pt x="5506757" y="0"/>
                </a:lnTo>
                <a:lnTo>
                  <a:pt x="5506757" y="7528769"/>
                </a:lnTo>
                <a:lnTo>
                  <a:pt x="0" y="7528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14430" y="1118026"/>
            <a:ext cx="5194605" cy="7601862"/>
          </a:xfrm>
          <a:custGeom>
            <a:avLst/>
            <a:gdLst/>
            <a:ahLst/>
            <a:cxnLst/>
            <a:rect r="r" b="b" t="t" l="l"/>
            <a:pathLst>
              <a:path h="7601862" w="5194605">
                <a:moveTo>
                  <a:pt x="0" y="0"/>
                </a:moveTo>
                <a:lnTo>
                  <a:pt x="5194605" y="0"/>
                </a:lnTo>
                <a:lnTo>
                  <a:pt x="5194605" y="7601861"/>
                </a:lnTo>
                <a:lnTo>
                  <a:pt x="0" y="7601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275492" y="8997315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1992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306178" y="8997315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1994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024711" y="8997315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1997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4899" y="1598035"/>
            <a:ext cx="8539414" cy="6044304"/>
          </a:xfrm>
          <a:custGeom>
            <a:avLst/>
            <a:gdLst/>
            <a:ahLst/>
            <a:cxnLst/>
            <a:rect r="r" b="b" t="t" l="l"/>
            <a:pathLst>
              <a:path h="6044304" w="8539414">
                <a:moveTo>
                  <a:pt x="0" y="0"/>
                </a:moveTo>
                <a:lnTo>
                  <a:pt x="8539414" y="0"/>
                </a:lnTo>
                <a:lnTo>
                  <a:pt x="8539414" y="6044303"/>
                </a:lnTo>
                <a:lnTo>
                  <a:pt x="0" y="6044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1630321"/>
            <a:ext cx="4248492" cy="6012017"/>
          </a:xfrm>
          <a:custGeom>
            <a:avLst/>
            <a:gdLst/>
            <a:ahLst/>
            <a:cxnLst/>
            <a:rect r="r" b="b" t="t" l="l"/>
            <a:pathLst>
              <a:path h="6012017" w="4248492">
                <a:moveTo>
                  <a:pt x="0" y="0"/>
                </a:moveTo>
                <a:lnTo>
                  <a:pt x="4248492" y="0"/>
                </a:lnTo>
                <a:lnTo>
                  <a:pt x="4248492" y="6012017"/>
                </a:lnTo>
                <a:lnTo>
                  <a:pt x="0" y="6012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92542" y="1630321"/>
            <a:ext cx="4062174" cy="6012017"/>
          </a:xfrm>
          <a:custGeom>
            <a:avLst/>
            <a:gdLst/>
            <a:ahLst/>
            <a:cxnLst/>
            <a:rect r="r" b="b" t="t" l="l"/>
            <a:pathLst>
              <a:path h="6012017" w="4062174">
                <a:moveTo>
                  <a:pt x="0" y="0"/>
                </a:moveTo>
                <a:lnTo>
                  <a:pt x="4062174" y="0"/>
                </a:lnTo>
                <a:lnTo>
                  <a:pt x="4062174" y="6012017"/>
                </a:lnTo>
                <a:lnTo>
                  <a:pt x="0" y="6012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90282" y="8086239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2003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59989" y="8290074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2004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08168" y="8290074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2007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78642" y="8290074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2009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3017" y="852664"/>
            <a:ext cx="5191019" cy="7700012"/>
          </a:xfrm>
          <a:custGeom>
            <a:avLst/>
            <a:gdLst/>
            <a:ahLst/>
            <a:cxnLst/>
            <a:rect r="r" b="b" t="t" l="l"/>
            <a:pathLst>
              <a:path h="7700012" w="5191019">
                <a:moveTo>
                  <a:pt x="0" y="0"/>
                </a:moveTo>
                <a:lnTo>
                  <a:pt x="5191019" y="0"/>
                </a:lnTo>
                <a:lnTo>
                  <a:pt x="5191019" y="7700012"/>
                </a:lnTo>
                <a:lnTo>
                  <a:pt x="0" y="7700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27727" y="2036730"/>
            <a:ext cx="10663750" cy="5994468"/>
          </a:xfrm>
          <a:custGeom>
            <a:avLst/>
            <a:gdLst/>
            <a:ahLst/>
            <a:cxnLst/>
            <a:rect r="r" b="b" t="t" l="l"/>
            <a:pathLst>
              <a:path h="5994468" w="10663750">
                <a:moveTo>
                  <a:pt x="0" y="0"/>
                </a:moveTo>
                <a:lnTo>
                  <a:pt x="10663750" y="0"/>
                </a:lnTo>
                <a:lnTo>
                  <a:pt x="10663750" y="5994468"/>
                </a:lnTo>
                <a:lnTo>
                  <a:pt x="0" y="599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99712" y="9201150"/>
            <a:ext cx="78432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2012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DAF9g3k4260</dc:identifier>
  <dcterms:modified xsi:type="dcterms:W3CDTF">2011-08-01T06:04:30Z</dcterms:modified>
  <cp:revision>1</cp:revision>
  <dc:title>Añadir un título</dc:title>
</cp:coreProperties>
</file>