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7" r:id="rId5"/>
    <p:sldId id="279" r:id="rId6"/>
    <p:sldId id="280" r:id="rId7"/>
    <p:sldId id="259" r:id="rId8"/>
    <p:sldId id="281" r:id="rId9"/>
    <p:sldId id="282" r:id="rId10"/>
    <p:sldId id="283" r:id="rId11"/>
    <p:sldId id="284" r:id="rId12"/>
    <p:sldId id="266" r:id="rId13"/>
    <p:sldId id="294" r:id="rId14"/>
    <p:sldId id="285" r:id="rId15"/>
    <p:sldId id="291" r:id="rId16"/>
    <p:sldId id="286" r:id="rId17"/>
    <p:sldId id="287" r:id="rId18"/>
    <p:sldId id="288" r:id="rId19"/>
    <p:sldId id="289" r:id="rId20"/>
    <p:sldId id="290" r:id="rId21"/>
    <p:sldId id="292" r:id="rId22"/>
    <p:sldId id="295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3" d="100"/>
          <a:sy n="53" d="100"/>
        </p:scale>
        <p:origin x="1416" y="52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79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8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38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78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6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25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3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6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6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7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1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91108-311D-4340-8712-1009C22FD9B1}" type="datetimeFigureOut">
              <a:rPr lang="es-ES" smtClean="0"/>
              <a:t>28/02/2024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D230-F2F7-4BD8-B802-A7EF389670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6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pSNOEYSIlg" TargetMode="External"/><Relationship Id="rId2" Type="http://schemas.openxmlformats.org/officeDocument/2006/relationships/hyperlink" Target="http://www.geifco.org/pdf/filmografia_chantal_akerma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o7RvCSIrTw" TargetMode="External"/><Relationship Id="rId4" Type="http://schemas.openxmlformats.org/officeDocument/2006/relationships/hyperlink" Target="https://www.museoreinasofia.es/actividades/chantal-akerma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News from Home (1976) | MU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57463" cy="69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42553" y="5750744"/>
            <a:ext cx="10672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Milk And Honey" pitchFamily="2" charset="0"/>
              </a:rPr>
              <a:t>Ailis</a:t>
            </a:r>
            <a:r>
              <a:rPr lang="ca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Milk And Honey" pitchFamily="2" charset="0"/>
              </a:rPr>
              <a:t>, </a:t>
            </a:r>
            <a:r>
              <a:rPr lang="ca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Milk And Honey" pitchFamily="2" charset="0"/>
              </a:rPr>
              <a:t>Alec</a:t>
            </a:r>
            <a:r>
              <a:rPr lang="ca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Milk And Honey" pitchFamily="2" charset="0"/>
              </a:rPr>
              <a:t>, Dylan, </a:t>
            </a:r>
            <a:r>
              <a:rPr lang="ca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Milk And Honey" pitchFamily="2" charset="0"/>
              </a:rPr>
              <a:t>Luisana</a:t>
            </a:r>
            <a:r>
              <a:rPr lang="ca-E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Milk And Honey" pitchFamily="2" charset="0"/>
              </a:rPr>
              <a:t>, </a:t>
            </a:r>
            <a:r>
              <a:rPr lang="ca-E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Milk And Honey" pitchFamily="2" charset="0"/>
              </a:rPr>
              <a:t>Nur</a:t>
            </a:r>
            <a:endParaRPr lang="es-ES" sz="2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Milk And Honey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94953" y="1868398"/>
            <a:ext cx="10672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Milk And Honey" pitchFamily="2" charset="0"/>
              </a:rPr>
              <a:t>Chantal </a:t>
            </a:r>
            <a:r>
              <a:rPr lang="ca-ES" sz="7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Milk And Honey" pitchFamily="2" charset="0"/>
              </a:rPr>
              <a:t>Akerman</a:t>
            </a:r>
            <a:endParaRPr lang="es-ES" sz="72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86715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7-us.googleusercontent.com/D45aEfHtd4ooVO9FpEsj872jH0UA8KbytvRsRAO8dO93xDuYioxJQhysH14Fu_kme_sl_uWWhkYTMFXdiNg6TyySWl5m0ioTh5XDr_TBHZuY13pBxUHZklfiJQljdDxg7KvTQrJBtF_mtmK8LrKKm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47" y="319774"/>
            <a:ext cx="4599305" cy="62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22909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antal Akerman My Mother Laughs /anglais : Akerman, Chantal: Amazon.es:  Lib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1" y="550661"/>
            <a:ext cx="4087241" cy="575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hantal Akerman's Memoir Is a Profound Reckoning with De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0660"/>
            <a:ext cx="3889248" cy="57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50049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947146" y="504686"/>
            <a:ext cx="1067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Características</a:t>
            </a:r>
            <a:r>
              <a:rPr lang="ca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 de Estilo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Milk And Honey" pitchFamily="2" charset="0"/>
            </a:endParaRPr>
          </a:p>
        </p:txBody>
      </p:sp>
      <p:pic>
        <p:nvPicPr>
          <p:cNvPr id="5" name="Picture 2" descr="Jeanne Dielman, 23 Quai du Commerce, 1080 Bruxel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58" y="1027906"/>
            <a:ext cx="8880483" cy="55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Enfóque de género y la visión de la mujer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95899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Nuevo rol femenino en el cine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  <p:pic>
        <p:nvPicPr>
          <p:cNvPr id="25602" name="Picture 2" descr="No Home Movie (2015) | MU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73" y="1022289"/>
            <a:ext cx="9105053" cy="51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5525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Interés en el transcurrir del tiempo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  <p:pic>
        <p:nvPicPr>
          <p:cNvPr id="23558" name="Picture 6" descr="News From Home (Chantal Akerman) – Cine mald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19" y="1070483"/>
            <a:ext cx="9224362" cy="50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95448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Quiet City – Celluloid Wicker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37" y="411544"/>
            <a:ext cx="8546925" cy="59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Plano estático y centrado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8443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m Review: Je, Tu, Il, Elle (1974) by KaumiThomason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55" y="454803"/>
            <a:ext cx="7671689" cy="59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Sólo planos frontales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56659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ANTAL AKERMAN — IMAGES BETWEEN THE IMAGES: NEWS FROM HOME | This Week in 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77" y="566705"/>
            <a:ext cx="8377445" cy="57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Madre como recurso temático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02238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aniella Shreir | On Chantal Ak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26" y="439467"/>
            <a:ext cx="7813548" cy="59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Carga autobiográfica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30314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e, tu, il, 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22" y="557308"/>
            <a:ext cx="9831756" cy="57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Silencio en escenas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87240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ntal Akerman's Memoir Is a Profound Reckoning with D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15" y="1027906"/>
            <a:ext cx="7122370" cy="51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1947146" y="504686"/>
            <a:ext cx="1067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err="1" smtClean="0">
                <a:latin typeface="Arial Black" panose="020B0A04020102020204" pitchFamily="34" charset="0"/>
                <a:cs typeface="Milk And Honey" pitchFamily="2" charset="0"/>
              </a:rPr>
              <a:t>Biografía</a:t>
            </a:r>
            <a:endParaRPr lang="es-ES" sz="2800" dirty="0">
              <a:latin typeface="Arial Black" panose="020B0A04020102020204" pitchFamily="34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1010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adical domesticity: The beginner's guide to art-house legend Chantal  Ak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7" y="827769"/>
            <a:ext cx="10396606" cy="52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Voz en Off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63008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947146" y="504686"/>
            <a:ext cx="1067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Bibliografía</a:t>
            </a:r>
            <a:r>
              <a:rPr lang="ca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 y </a:t>
            </a:r>
            <a:r>
              <a:rPr lang="ca-ES" sz="28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enlaces</a:t>
            </a:r>
            <a:r>
              <a:rPr lang="ca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 web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Milk And Honey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9823" y="1315304"/>
            <a:ext cx="10672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El cine de Chantal </a:t>
            </a:r>
            <a:r>
              <a:rPr lang="es-ES" b="1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Akerman</a:t>
            </a:r>
            <a:r>
              <a:rPr lang="es-ES" b="1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. La soledad y su tránsito. Estudio de toda su filmografía.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  <a:hlinkClick r:id="rId2"/>
              </a:rPr>
              <a:t>http://www.geifco.org/pdf/filmografia_chantal_akerman.pdf</a:t>
            </a:r>
            <a:endParaRPr lang="es-ES" b="1" dirty="0" smtClean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  <a:p>
            <a:endParaRPr lang="ca-ES" b="1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Memorias de la cineasta: </a:t>
            </a:r>
            <a:r>
              <a:rPr lang="es-ES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Akerman</a:t>
            </a:r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, C. (2019). </a:t>
            </a:r>
            <a:r>
              <a:rPr lang="es-ES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My</a:t>
            </a:r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mother</a:t>
            </a:r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laughs</a:t>
            </a:r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Song</a:t>
            </a:r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 Cave.</a:t>
            </a:r>
          </a:p>
          <a:p>
            <a:endParaRPr lang="ca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Entrevista de 2009 donde Chantal </a:t>
            </a:r>
            <a:r>
              <a:rPr lang="es-ES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Akerman</a:t>
            </a:r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 revisita la concepción y</a:t>
            </a:r>
          </a:p>
          <a:p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producción de JEANNE DIELMAN, 23, QUAI DU COMMERCE, 1080 BRUXELLES y aborda la</a:t>
            </a:r>
          </a:p>
          <a:p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importancia de tener un equipo casi exclusivamente femenino.</a:t>
            </a:r>
          </a:p>
          <a:p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  <a:hlinkClick r:id="rId3"/>
              </a:rPr>
              <a:t>https://www.youtube.com/watch?v=8pSNOEYSIlg</a:t>
            </a:r>
            <a:endParaRPr lang="es-ES" dirty="0" smtClean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  <a:p>
            <a:endParaRPr lang="ca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Museo Nacional Centro de Arte Reina Sofía. Retrospectiva de Chantal </a:t>
            </a:r>
            <a:r>
              <a:rPr lang="es-ES" dirty="0" err="1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Akerman</a:t>
            </a:r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</a:rPr>
              <a:t>.</a:t>
            </a:r>
          </a:p>
          <a:p>
            <a:r>
              <a:rPr lang="es-ES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  <a:hlinkClick r:id="rId4"/>
              </a:rPr>
              <a:t>https://www.museoreinasofia.es/actividades/chantal-akerman</a:t>
            </a:r>
            <a:endParaRPr lang="es-ES" dirty="0" smtClean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  <a:p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3428474" y="5296021"/>
            <a:ext cx="1067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Vídeo final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Milk And Honey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823" y="5921591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pfel Grotezk Mittel" pitchFamily="50" charset="0"/>
                <a:cs typeface="Milk And Honey" pitchFamily="2" charset="0"/>
                <a:hlinkClick r:id="rId5"/>
              </a:rPr>
              <a:t>https://www.youtube.com/watch?v=mo7RvCSIrTw</a:t>
            </a:r>
            <a:endParaRPr lang="fr-FR" b="1" dirty="0" smtClean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95440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 from Home (1976) | MU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57463" cy="69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53114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ute ma Ville - Film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12" y="1262425"/>
            <a:ext cx="7703376" cy="43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-2122862" y="5998717"/>
            <a:ext cx="106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 smtClean="0">
                <a:latin typeface="Franklin Gothic Demi" panose="020B0703020102020204" pitchFamily="34" charset="0"/>
                <a:cs typeface="Milk And Honey" pitchFamily="2" charset="0"/>
              </a:rPr>
              <a:t>Soute</a:t>
            </a:r>
            <a:r>
              <a:rPr lang="ca-ES" dirty="0" smtClean="0">
                <a:latin typeface="Franklin Gothic Demi" panose="020B0703020102020204" pitchFamily="34" charset="0"/>
                <a:cs typeface="Milk And Honey" pitchFamily="2" charset="0"/>
              </a:rPr>
              <a:t> ma </a:t>
            </a:r>
            <a:r>
              <a:rPr lang="ca-ES" dirty="0" err="1" smtClean="0">
                <a:latin typeface="Franklin Gothic Demi" panose="020B0703020102020204" pitchFamily="34" charset="0"/>
                <a:cs typeface="Milk And Honey" pitchFamily="2" charset="0"/>
              </a:rPr>
              <a:t>Ville</a:t>
            </a:r>
            <a:r>
              <a:rPr lang="ca-ES" dirty="0" smtClean="0">
                <a:latin typeface="Franklin Gothic Demi" panose="020B0703020102020204" pitchFamily="34" charset="0"/>
                <a:cs typeface="Milk And Honey" pitchFamily="2" charset="0"/>
              </a:rPr>
              <a:t>, 1968</a:t>
            </a:r>
            <a:endParaRPr lang="es-ES" dirty="0">
              <a:latin typeface="Franklin Gothic Demi" panose="020B0703020102020204" pitchFamily="34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656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Lost In Film on X: &quot;'News From Home' (1977, Chantal Akerman  https://t.co/iDLVT6Gn9d&quot; /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54" y="1066078"/>
            <a:ext cx="8422292" cy="47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122862" y="5998717"/>
            <a:ext cx="106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 smtClean="0">
                <a:latin typeface="Franklin Gothic Demi" panose="020B0703020102020204" pitchFamily="34" charset="0"/>
                <a:cs typeface="Milk And Honey" pitchFamily="2" charset="0"/>
              </a:rPr>
              <a:t>News</a:t>
            </a:r>
            <a:r>
              <a:rPr lang="ca-ES" dirty="0" smtClean="0">
                <a:latin typeface="Franklin Gothic Demi" panose="020B0703020102020204" pitchFamily="34" charset="0"/>
                <a:cs typeface="Milk And Honey" pitchFamily="2" charset="0"/>
              </a:rPr>
              <a:t> </a:t>
            </a:r>
            <a:r>
              <a:rPr lang="ca-ES" dirty="0" err="1" smtClean="0">
                <a:latin typeface="Franklin Gothic Demi" panose="020B0703020102020204" pitchFamily="34" charset="0"/>
                <a:cs typeface="Milk And Honey" pitchFamily="2" charset="0"/>
              </a:rPr>
              <a:t>From</a:t>
            </a:r>
            <a:r>
              <a:rPr lang="ca-ES" dirty="0" smtClean="0">
                <a:latin typeface="Franklin Gothic Demi" panose="020B0703020102020204" pitchFamily="34" charset="0"/>
                <a:cs typeface="Milk And Honey" pitchFamily="2" charset="0"/>
              </a:rPr>
              <a:t> Home, NYC, 1976</a:t>
            </a:r>
            <a:endParaRPr lang="es-ES" dirty="0">
              <a:latin typeface="Franklin Gothic Demi" panose="020B0703020102020204" pitchFamily="34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20090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rot="16200000">
            <a:off x="6416704" y="4624568"/>
            <a:ext cx="106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 smtClean="0">
                <a:latin typeface="Franklin Gothic Demi" panose="020B0703020102020204" pitchFamily="34" charset="0"/>
                <a:cs typeface="Milk And Honey" pitchFamily="2" charset="0"/>
              </a:rPr>
              <a:t>Romance</a:t>
            </a:r>
            <a:r>
              <a:rPr lang="ca-ES" dirty="0" smtClean="0">
                <a:latin typeface="Franklin Gothic Demi" panose="020B0703020102020204" pitchFamily="34" charset="0"/>
                <a:cs typeface="Milk And Honey" pitchFamily="2" charset="0"/>
              </a:rPr>
              <a:t> en Nueva York, 1996</a:t>
            </a:r>
            <a:endParaRPr lang="es-ES" dirty="0">
              <a:latin typeface="Franklin Gothic Demi" panose="020B0703020102020204" pitchFamily="34" charset="0"/>
              <a:cs typeface="Milk And Honey" pitchFamily="2" charset="0"/>
            </a:endParaRPr>
          </a:p>
        </p:txBody>
      </p:sp>
      <p:pic>
        <p:nvPicPr>
          <p:cNvPr id="9220" name="Picture 4" descr="Romance en Nueva York (1996) - IM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42" y="533530"/>
            <a:ext cx="4074716" cy="5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82530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ntal Akerman, pioneering Belgian film director and theorist, dies aged  65 | Chantal Akerman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05" y="604435"/>
            <a:ext cx="7027190" cy="52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1542561" y="6014215"/>
            <a:ext cx="106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atin typeface="Apfel Grotezk Mittel" pitchFamily="50" charset="0"/>
                <a:cs typeface="Milk And Honey" pitchFamily="2" charset="0"/>
              </a:rPr>
              <a:t>Chantal </a:t>
            </a:r>
            <a:r>
              <a:rPr lang="ca-ES" dirty="0" err="1" smtClean="0">
                <a:latin typeface="Apfel Grotezk Mittel" pitchFamily="50" charset="0"/>
                <a:cs typeface="Milk And Honey" pitchFamily="2" charset="0"/>
              </a:rPr>
              <a:t>Akerman</a:t>
            </a:r>
            <a:r>
              <a:rPr lang="ca-ES" dirty="0" smtClean="0">
                <a:latin typeface="Apfel Grotezk Mittel" pitchFamily="50" charset="0"/>
                <a:cs typeface="Milk And Honey" pitchFamily="2" charset="0"/>
              </a:rPr>
              <a:t> en 2015</a:t>
            </a:r>
            <a:endParaRPr lang="es-ES" dirty="0"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6280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1947146" y="504686"/>
            <a:ext cx="1067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Milk And Honey" pitchFamily="2" charset="0"/>
              </a:rPr>
              <a:t>Filmografía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Milk And Honey" pitchFamily="2" charset="0"/>
            </a:endParaRPr>
          </a:p>
        </p:txBody>
      </p:sp>
      <p:pic>
        <p:nvPicPr>
          <p:cNvPr id="5124" name="Picture 4" descr="La Chambre « Fondation Chantal Ak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1" y="1027906"/>
            <a:ext cx="6738937" cy="50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 rot="16200000">
            <a:off x="6416704" y="5067023"/>
            <a:ext cx="1067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La </a:t>
            </a:r>
            <a:r>
              <a:rPr lang="ca-ES" dirty="0" err="1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Chambre</a:t>
            </a:r>
            <a:r>
              <a:rPr lang="ca-ES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, 1972</a:t>
            </a:r>
            <a:endParaRPr lang="es-ES" dirty="0">
              <a:solidFill>
                <a:schemeClr val="bg1"/>
              </a:solidFill>
              <a:latin typeface="Franklin Gothic Demi" panose="020B0703020102020204" pitchFamily="34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43853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Yo, tú, él, ella (1974) - Filmaffi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39" y="407688"/>
            <a:ext cx="4270121" cy="60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54157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The Alleged Greatest Film of All Time: 'Jeanne Dielman, 23, quai du Commerce,  1080 Bruxelles' | The Emory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19" y="472702"/>
            <a:ext cx="9847961" cy="55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6394158" y="346040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Franklin Gothic Demi" panose="020B0703020102020204" pitchFamily="34" charset="0"/>
                <a:cs typeface="Milk And Honey" pitchFamily="2" charset="0"/>
              </a:rPr>
              <a:t>Jeanne Dielman,23,quai du Commerce 1080 Bruxelles. </a:t>
            </a:r>
            <a:endParaRPr lang="fr-FR" b="0" dirty="0" smtClean="0">
              <a:solidFill>
                <a:schemeClr val="bg1"/>
              </a:solidFill>
              <a:effectLst/>
              <a:latin typeface="Franklin Gothic Demi" panose="020B0703020102020204" pitchFamily="34" charset="0"/>
              <a:cs typeface="Milk And Honey" pitchFamily="2" charset="0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s-ES" dirty="0">
              <a:solidFill>
                <a:schemeClr val="bg1"/>
              </a:solidFill>
              <a:latin typeface="Apfel Grotezk Mittel" pitchFamily="50" charset="0"/>
              <a:cs typeface="Milk And Ho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83652"/>
      </p:ext>
    </p:extLst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192</Words>
  <Application>Microsoft Office PowerPoint</Application>
  <PresentationFormat>Panorámica</PresentationFormat>
  <Paragraphs>46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Apfel Grotezk Mittel</vt:lpstr>
      <vt:lpstr>Arial</vt:lpstr>
      <vt:lpstr>Arial Black</vt:lpstr>
      <vt:lpstr>Calibri</vt:lpstr>
      <vt:lpstr>Calibri Light</vt:lpstr>
      <vt:lpstr>Franklin Gothic Demi</vt:lpstr>
      <vt:lpstr>Milk And Honey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chloesierra@outlook.es</dc:creator>
  <cp:lastModifiedBy>chloesierra@outlook.es</cp:lastModifiedBy>
  <cp:revision>8</cp:revision>
  <dcterms:created xsi:type="dcterms:W3CDTF">2024-02-28T02:37:39Z</dcterms:created>
  <dcterms:modified xsi:type="dcterms:W3CDTF">2024-02-28T03:36:53Z</dcterms:modified>
</cp:coreProperties>
</file>